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7FE4E6CF_6CFB97B.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 id="2147483660" r:id="rId5"/>
  </p:sldMasterIdLst>
  <p:notesMasterIdLst>
    <p:notesMasterId r:id="rId27"/>
  </p:notesMasterIdLst>
  <p:sldIdLst>
    <p:sldId id="8477" r:id="rId6"/>
    <p:sldId id="2145707728" r:id="rId7"/>
    <p:sldId id="8512" r:id="rId8"/>
    <p:sldId id="8797" r:id="rId9"/>
    <p:sldId id="8626" r:id="rId10"/>
    <p:sldId id="8799" r:id="rId11"/>
    <p:sldId id="8925" r:id="rId12"/>
    <p:sldId id="8855" r:id="rId13"/>
    <p:sldId id="8944" r:id="rId14"/>
    <p:sldId id="8936" r:id="rId15"/>
    <p:sldId id="8889" r:id="rId16"/>
    <p:sldId id="8106" r:id="rId17"/>
    <p:sldId id="8468" r:id="rId18"/>
    <p:sldId id="8844" r:id="rId19"/>
    <p:sldId id="1364" r:id="rId20"/>
    <p:sldId id="467" r:id="rId21"/>
    <p:sldId id="468" r:id="rId22"/>
    <p:sldId id="471" r:id="rId23"/>
    <p:sldId id="460" r:id="rId24"/>
    <p:sldId id="8841" r:id="rId25"/>
    <p:sldId id="214570772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6C30559-5667-4AC7-94EB-AAFCE3954564}">
          <p14:sldIdLst>
            <p14:sldId id="8477"/>
            <p14:sldId id="2145707728"/>
            <p14:sldId id="8512"/>
            <p14:sldId id="8797"/>
            <p14:sldId id="8626"/>
            <p14:sldId id="8799"/>
            <p14:sldId id="8925"/>
            <p14:sldId id="8855"/>
            <p14:sldId id="8944"/>
          </p14:sldIdLst>
        </p14:section>
        <p14:section name="Appendix" id="{D0FC4E71-5FC2-404E-A7A5-EA7DFBF8D74C}">
          <p14:sldIdLst>
            <p14:sldId id="8936"/>
            <p14:sldId id="8889"/>
            <p14:sldId id="8106"/>
            <p14:sldId id="8468"/>
            <p14:sldId id="8844"/>
            <p14:sldId id="1364"/>
            <p14:sldId id="467"/>
            <p14:sldId id="468"/>
            <p14:sldId id="471"/>
            <p14:sldId id="460"/>
            <p14:sldId id="8841"/>
            <p14:sldId id="214570772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3A02DC-33EC-F120-90CB-3FE319E1B066}" name="Wagner, Mary (She/Her/Hers)" initials="WM(" userId="S::marwagner@collegeboard.org::49bac82c-c2b5-478f-a22f-85d8916466ec"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532AD-C491-B1C7-0E31-4884144F2225}" v="3" dt="2023-10-06T13:33:47.144"/>
    <p1510:client id="{2534F6F3-AC1E-4820-B34B-ED381C3738C7}" v="1" vWet="3" dt="2023-10-06T13:33:02.2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rterich, Lindsay" userId="S::lbuckingham@collegeboard.org::0e859070-6d05-480e-96f4-51bbf4e704cb" providerId="AD" clId="Web-{16CAB37A-139E-4F4B-9C64-312D5958A796}"/>
    <pc:docChg chg="sldOrd modSection">
      <pc:chgData name="Herterich, Lindsay" userId="S::lbuckingham@collegeboard.org::0e859070-6d05-480e-96f4-51bbf4e704cb" providerId="AD" clId="Web-{16CAB37A-139E-4F4B-9C64-312D5958A796}" dt="2023-09-28T13:48:05.822" v="0"/>
      <pc:docMkLst>
        <pc:docMk/>
      </pc:docMkLst>
      <pc:sldChg chg="ord">
        <pc:chgData name="Herterich, Lindsay" userId="S::lbuckingham@collegeboard.org::0e859070-6d05-480e-96f4-51bbf4e704cb" providerId="AD" clId="Web-{16CAB37A-139E-4F4B-9C64-312D5958A796}" dt="2023-09-28T13:48:05.822" v="0"/>
        <pc:sldMkLst>
          <pc:docMk/>
          <pc:sldMk cId="1222333516" sldId="8889"/>
        </pc:sldMkLst>
      </pc:sldChg>
    </pc:docChg>
  </pc:docChgLst>
  <pc:docChgLst>
    <pc:chgData name="Corr, Kevin" userId="520f6013-b795-4ee9-b5ee-445b6176d96b" providerId="ADAL" clId="{2534F6F3-AC1E-4820-B34B-ED381C3738C7}"/>
    <pc:docChg chg="modSld">
      <pc:chgData name="Corr, Kevin" userId="520f6013-b795-4ee9-b5ee-445b6176d96b" providerId="ADAL" clId="{2534F6F3-AC1E-4820-B34B-ED381C3738C7}" dt="2023-10-05T17:28:06.209" v="0" actId="729"/>
      <pc:docMkLst>
        <pc:docMk/>
      </pc:docMkLst>
      <pc:sldChg chg="mod modShow">
        <pc:chgData name="Corr, Kevin" userId="520f6013-b795-4ee9-b5ee-445b6176d96b" providerId="ADAL" clId="{2534F6F3-AC1E-4820-B34B-ED381C3738C7}" dt="2023-10-05T17:28:06.209" v="0" actId="729"/>
        <pc:sldMkLst>
          <pc:docMk/>
          <pc:sldMk cId="3439824872" sldId="8749"/>
        </pc:sldMkLst>
      </pc:sldChg>
    </pc:docChg>
  </pc:docChgLst>
  <pc:docChgLst>
    <pc:chgData name="Claycomb, Megan (She/Her/Hers)" userId="50b2d90d-f8b0-4d98-9da8-5daae3097f46" providerId="ADAL" clId="{F7E3D3D2-4DE0-477B-BFBC-037BE1E20189}"/>
    <pc:docChg chg="custSel addSld modSld sldOrd">
      <pc:chgData name="Claycomb, Megan (She/Her/Hers)" userId="50b2d90d-f8b0-4d98-9da8-5daae3097f46" providerId="ADAL" clId="{F7E3D3D2-4DE0-477B-BFBC-037BE1E20189}" dt="2023-09-26T14:31:06.624" v="375" actId="20577"/>
      <pc:docMkLst>
        <pc:docMk/>
      </pc:docMkLst>
      <pc:sldChg chg="delSp modSp mod modNotesTx">
        <pc:chgData name="Claycomb, Megan (She/Her/Hers)" userId="50b2d90d-f8b0-4d98-9da8-5daae3097f46" providerId="ADAL" clId="{F7E3D3D2-4DE0-477B-BFBC-037BE1E20189}" dt="2023-09-26T14:31:06.624" v="375" actId="20577"/>
        <pc:sldMkLst>
          <pc:docMk/>
          <pc:sldMk cId="2363946720" sldId="460"/>
        </pc:sldMkLst>
        <pc:spChg chg="del mod">
          <ac:chgData name="Claycomb, Megan (She/Her/Hers)" userId="50b2d90d-f8b0-4d98-9da8-5daae3097f46" providerId="ADAL" clId="{F7E3D3D2-4DE0-477B-BFBC-037BE1E20189}" dt="2023-09-26T14:29:29.633" v="342" actId="478"/>
          <ac:spMkLst>
            <pc:docMk/>
            <pc:sldMk cId="2363946720" sldId="460"/>
            <ac:spMk id="2" creationId="{F090557C-B83B-3040-8942-8EC51932C403}"/>
          </ac:spMkLst>
        </pc:spChg>
      </pc:sldChg>
      <pc:sldChg chg="modNotesTx">
        <pc:chgData name="Claycomb, Megan (She/Her/Hers)" userId="50b2d90d-f8b0-4d98-9da8-5daae3097f46" providerId="ADAL" clId="{F7E3D3D2-4DE0-477B-BFBC-037BE1E20189}" dt="2023-09-26T14:28:39.723" v="321" actId="20577"/>
        <pc:sldMkLst>
          <pc:docMk/>
          <pc:sldMk cId="2675766673" sldId="467"/>
        </pc:sldMkLst>
      </pc:sldChg>
      <pc:sldChg chg="modNotesTx">
        <pc:chgData name="Claycomb, Megan (She/Her/Hers)" userId="50b2d90d-f8b0-4d98-9da8-5daae3097f46" providerId="ADAL" clId="{F7E3D3D2-4DE0-477B-BFBC-037BE1E20189}" dt="2023-09-26T14:28:51.201" v="337" actId="20577"/>
        <pc:sldMkLst>
          <pc:docMk/>
          <pc:sldMk cId="2206449593" sldId="468"/>
        </pc:sldMkLst>
      </pc:sldChg>
      <pc:sldChg chg="modNotesTx">
        <pc:chgData name="Claycomb, Megan (She/Her/Hers)" userId="50b2d90d-f8b0-4d98-9da8-5daae3097f46" providerId="ADAL" clId="{F7E3D3D2-4DE0-477B-BFBC-037BE1E20189}" dt="2023-09-26T14:29:05.133" v="338" actId="20577"/>
        <pc:sldMkLst>
          <pc:docMk/>
          <pc:sldMk cId="2515498561" sldId="471"/>
        </pc:sldMkLst>
      </pc:sldChg>
      <pc:sldChg chg="modNotesTx">
        <pc:chgData name="Claycomb, Megan (She/Her/Hers)" userId="50b2d90d-f8b0-4d98-9da8-5daae3097f46" providerId="ADAL" clId="{F7E3D3D2-4DE0-477B-BFBC-037BE1E20189}" dt="2023-09-21T12:31:58.079" v="96"/>
        <pc:sldMkLst>
          <pc:docMk/>
          <pc:sldMk cId="2781229990" sldId="8477"/>
        </pc:sldMkLst>
      </pc:sldChg>
      <pc:sldChg chg="modNotesTx">
        <pc:chgData name="Claycomb, Megan (She/Her/Hers)" userId="50b2d90d-f8b0-4d98-9da8-5daae3097f46" providerId="ADAL" clId="{F7E3D3D2-4DE0-477B-BFBC-037BE1E20189}" dt="2023-09-21T12:30:34.234" v="61" actId="20577"/>
        <pc:sldMkLst>
          <pc:docMk/>
          <pc:sldMk cId="3439824872" sldId="8749"/>
        </pc:sldMkLst>
      </pc:sldChg>
      <pc:sldChg chg="add ord modNotesTx">
        <pc:chgData name="Claycomb, Megan (She/Her/Hers)" userId="50b2d90d-f8b0-4d98-9da8-5daae3097f46" providerId="ADAL" clId="{F7E3D3D2-4DE0-477B-BFBC-037BE1E20189}" dt="2023-09-21T12:37:23.414" v="313" actId="20577"/>
        <pc:sldMkLst>
          <pc:docMk/>
          <pc:sldMk cId="2821882003" sldId="8855"/>
        </pc:sldMkLst>
      </pc:sldChg>
      <pc:sldChg chg="modSp mod modNotesTx">
        <pc:chgData name="Claycomb, Megan (She/Her/Hers)" userId="50b2d90d-f8b0-4d98-9da8-5daae3097f46" providerId="ADAL" clId="{F7E3D3D2-4DE0-477B-BFBC-037BE1E20189}" dt="2023-09-21T12:32:57.539" v="259" actId="20577"/>
        <pc:sldMkLst>
          <pc:docMk/>
          <pc:sldMk cId="1222333516" sldId="8889"/>
        </pc:sldMkLst>
        <pc:spChg chg="mod">
          <ac:chgData name="Claycomb, Megan (She/Her/Hers)" userId="50b2d90d-f8b0-4d98-9da8-5daae3097f46" providerId="ADAL" clId="{F7E3D3D2-4DE0-477B-BFBC-037BE1E20189}" dt="2023-09-21T12:30:16.622" v="33" actId="20577"/>
          <ac:spMkLst>
            <pc:docMk/>
            <pc:sldMk cId="1222333516" sldId="8889"/>
            <ac:spMk id="4" creationId="{C3DED2A1-6239-D7AB-D403-75437792C522}"/>
          </ac:spMkLst>
        </pc:spChg>
      </pc:sldChg>
      <pc:sldChg chg="modNotesTx">
        <pc:chgData name="Claycomb, Megan (She/Her/Hers)" userId="50b2d90d-f8b0-4d98-9da8-5daae3097f46" providerId="ADAL" clId="{F7E3D3D2-4DE0-477B-BFBC-037BE1E20189}" dt="2023-09-21T12:31:08.285" v="95" actId="20577"/>
        <pc:sldMkLst>
          <pc:docMk/>
          <pc:sldMk cId="103793768" sldId="8925"/>
        </pc:sldMkLst>
      </pc:sldChg>
      <pc:sldChg chg="add modNotesTx">
        <pc:chgData name="Claycomb, Megan (She/Her/Hers)" userId="50b2d90d-f8b0-4d98-9da8-5daae3097f46" providerId="ADAL" clId="{F7E3D3D2-4DE0-477B-BFBC-037BE1E20189}" dt="2023-09-26T14:29:49.987" v="347" actId="20577"/>
        <pc:sldMkLst>
          <pc:docMk/>
          <pc:sldMk cId="114276731" sldId="2145707727"/>
        </pc:sldMkLst>
      </pc:sldChg>
    </pc:docChg>
  </pc:docChgLst>
  <pc:docChgLst>
    <pc:chgData name="Claycomb, Megan (She/Her/Hers)" userId="50b2d90d-f8b0-4d98-9da8-5daae3097f46" providerId="ADAL" clId="{C773F265-B2CD-458A-B9E0-F7EF04F883D2}"/>
    <pc:docChg chg="addSld modSld">
      <pc:chgData name="Claycomb, Megan (She/Her/Hers)" userId="50b2d90d-f8b0-4d98-9da8-5daae3097f46" providerId="ADAL" clId="{C773F265-B2CD-458A-B9E0-F7EF04F883D2}" dt="2023-09-28T13:13:13.196" v="83" actId="20577"/>
      <pc:docMkLst>
        <pc:docMk/>
      </pc:docMkLst>
      <pc:sldChg chg="add modNotesTx">
        <pc:chgData name="Claycomb, Megan (She/Her/Hers)" userId="50b2d90d-f8b0-4d98-9da8-5daae3097f46" providerId="ADAL" clId="{C773F265-B2CD-458A-B9E0-F7EF04F883D2}" dt="2023-09-27T18:22:15.050" v="2" actId="20577"/>
        <pc:sldMkLst>
          <pc:docMk/>
          <pc:sldMk cId="1996375417" sldId="8106"/>
        </pc:sldMkLst>
      </pc:sldChg>
      <pc:sldChg chg="modNotesTx">
        <pc:chgData name="Claycomb, Megan (She/Her/Hers)" userId="50b2d90d-f8b0-4d98-9da8-5daae3097f46" providerId="ADAL" clId="{C773F265-B2CD-458A-B9E0-F7EF04F883D2}" dt="2023-09-28T13:13:13.196" v="83" actId="20577"/>
        <pc:sldMkLst>
          <pc:docMk/>
          <pc:sldMk cId="114276731" sldId="2145707727"/>
        </pc:sldMkLst>
      </pc:sldChg>
    </pc:docChg>
  </pc:docChgLst>
  <pc:docChgLst>
    <pc:chgData name="Claycomb, Megan (She/Her/Hers)" userId="S::mclaycomb@collegeboard.org::50b2d90d-f8b0-4d98-9da8-5daae3097f46" providerId="AD" clId="Web-{000532AD-C491-B1C7-0E31-4884144F2225}"/>
    <pc:docChg chg="addSld delSld modSld sldOrd addMainMaster modMainMaster modSection">
      <pc:chgData name="Claycomb, Megan (She/Her/Hers)" userId="S::mclaycomb@collegeboard.org::50b2d90d-f8b0-4d98-9da8-5daae3097f46" providerId="AD" clId="Web-{000532AD-C491-B1C7-0E31-4884144F2225}" dt="2023-10-06T13:37:18.336" v="59"/>
      <pc:docMkLst>
        <pc:docMk/>
      </pc:docMkLst>
      <pc:sldChg chg="del ord">
        <pc:chgData name="Claycomb, Megan (She/Her/Hers)" userId="S::mclaycomb@collegeboard.org::50b2d90d-f8b0-4d98-9da8-5daae3097f46" providerId="AD" clId="Web-{000532AD-C491-B1C7-0E31-4884144F2225}" dt="2023-10-06T13:33:05.424" v="1"/>
        <pc:sldMkLst>
          <pc:docMk/>
          <pc:sldMk cId="3439824872" sldId="8749"/>
        </pc:sldMkLst>
      </pc:sldChg>
      <pc:sldChg chg="add modNotes">
        <pc:chgData name="Claycomb, Megan (She/Her/Hers)" userId="S::mclaycomb@collegeboard.org::50b2d90d-f8b0-4d98-9da8-5daae3097f46" providerId="AD" clId="Web-{000532AD-C491-B1C7-0E31-4884144F2225}" dt="2023-10-06T13:37:18.336" v="59"/>
        <pc:sldMkLst>
          <pc:docMk/>
          <pc:sldMk cId="216384227" sldId="2145707728"/>
        </pc:sldMkLst>
      </pc:sldChg>
      <pc:sldMasterChg chg="add addSldLayout">
        <pc:chgData name="Claycomb, Megan (She/Her/Hers)" userId="S::mclaycomb@collegeboard.org::50b2d90d-f8b0-4d98-9da8-5daae3097f46" providerId="AD" clId="Web-{000532AD-C491-B1C7-0E31-4884144F2225}" dt="2023-10-06T13:33:47.144" v="2"/>
        <pc:sldMasterMkLst>
          <pc:docMk/>
          <pc:sldMasterMk cId="2076924013" sldId="2147483660"/>
        </pc:sldMasterMkLst>
        <pc:sldLayoutChg chg="add">
          <pc:chgData name="Claycomb, Megan (She/Her/Hers)" userId="S::mclaycomb@collegeboard.org::50b2d90d-f8b0-4d98-9da8-5daae3097f46" providerId="AD" clId="Web-{000532AD-C491-B1C7-0E31-4884144F2225}" dt="2023-10-06T13:33:47.144" v="2"/>
          <pc:sldLayoutMkLst>
            <pc:docMk/>
            <pc:sldMasterMk cId="2076924013" sldId="2147483660"/>
            <pc:sldLayoutMk cId="2933302641" sldId="2147483661"/>
          </pc:sldLayoutMkLst>
        </pc:sldLayoutChg>
        <pc:sldLayoutChg chg="add">
          <pc:chgData name="Claycomb, Megan (She/Her/Hers)" userId="S::mclaycomb@collegeboard.org::50b2d90d-f8b0-4d98-9da8-5daae3097f46" providerId="AD" clId="Web-{000532AD-C491-B1C7-0E31-4884144F2225}" dt="2023-10-06T13:33:47.144" v="2"/>
          <pc:sldLayoutMkLst>
            <pc:docMk/>
            <pc:sldMasterMk cId="2076924013" sldId="2147483660"/>
            <pc:sldLayoutMk cId="3947397584" sldId="2147483662"/>
          </pc:sldLayoutMkLst>
        </pc:sldLayoutChg>
        <pc:sldLayoutChg chg="add">
          <pc:chgData name="Claycomb, Megan (She/Her/Hers)" userId="S::mclaycomb@collegeboard.org::50b2d90d-f8b0-4d98-9da8-5daae3097f46" providerId="AD" clId="Web-{000532AD-C491-B1C7-0E31-4884144F2225}" dt="2023-10-06T13:33:47.144" v="2"/>
          <pc:sldLayoutMkLst>
            <pc:docMk/>
            <pc:sldMasterMk cId="2076924013" sldId="2147483660"/>
            <pc:sldLayoutMk cId="2635357954" sldId="2147483663"/>
          </pc:sldLayoutMkLst>
        </pc:sldLayoutChg>
        <pc:sldLayoutChg chg="add">
          <pc:chgData name="Claycomb, Megan (She/Her/Hers)" userId="S::mclaycomb@collegeboard.org::50b2d90d-f8b0-4d98-9da8-5daae3097f46" providerId="AD" clId="Web-{000532AD-C491-B1C7-0E31-4884144F2225}" dt="2023-10-06T13:33:47.144" v="2"/>
          <pc:sldLayoutMkLst>
            <pc:docMk/>
            <pc:sldMasterMk cId="2076924013" sldId="2147483660"/>
            <pc:sldLayoutMk cId="4208935652" sldId="2147483664"/>
          </pc:sldLayoutMkLst>
        </pc:sldLayoutChg>
        <pc:sldLayoutChg chg="add">
          <pc:chgData name="Claycomb, Megan (She/Her/Hers)" userId="S::mclaycomb@collegeboard.org::50b2d90d-f8b0-4d98-9da8-5daae3097f46" providerId="AD" clId="Web-{000532AD-C491-B1C7-0E31-4884144F2225}" dt="2023-10-06T13:33:47.144" v="2"/>
          <pc:sldLayoutMkLst>
            <pc:docMk/>
            <pc:sldMasterMk cId="2076924013" sldId="2147483660"/>
            <pc:sldLayoutMk cId="1925479300" sldId="2147483665"/>
          </pc:sldLayoutMkLst>
        </pc:sldLayoutChg>
        <pc:sldLayoutChg chg="add">
          <pc:chgData name="Claycomb, Megan (She/Her/Hers)" userId="S::mclaycomb@collegeboard.org::50b2d90d-f8b0-4d98-9da8-5daae3097f46" providerId="AD" clId="Web-{000532AD-C491-B1C7-0E31-4884144F2225}" dt="2023-10-06T13:33:47.144" v="2"/>
          <pc:sldLayoutMkLst>
            <pc:docMk/>
            <pc:sldMasterMk cId="2076924013" sldId="2147483660"/>
            <pc:sldLayoutMk cId="2913495342" sldId="2147483666"/>
          </pc:sldLayoutMkLst>
        </pc:sldLayoutChg>
        <pc:sldLayoutChg chg="add">
          <pc:chgData name="Claycomb, Megan (She/Her/Hers)" userId="S::mclaycomb@collegeboard.org::50b2d90d-f8b0-4d98-9da8-5daae3097f46" providerId="AD" clId="Web-{000532AD-C491-B1C7-0E31-4884144F2225}" dt="2023-10-06T13:33:47.144" v="2"/>
          <pc:sldLayoutMkLst>
            <pc:docMk/>
            <pc:sldMasterMk cId="2076924013" sldId="2147483660"/>
            <pc:sldLayoutMk cId="1881261009" sldId="2147483667"/>
          </pc:sldLayoutMkLst>
        </pc:sldLayoutChg>
        <pc:sldLayoutChg chg="add">
          <pc:chgData name="Claycomb, Megan (She/Her/Hers)" userId="S::mclaycomb@collegeboard.org::50b2d90d-f8b0-4d98-9da8-5daae3097f46" providerId="AD" clId="Web-{000532AD-C491-B1C7-0E31-4884144F2225}" dt="2023-10-06T13:33:47.144" v="2"/>
          <pc:sldLayoutMkLst>
            <pc:docMk/>
            <pc:sldMasterMk cId="2076924013" sldId="2147483660"/>
            <pc:sldLayoutMk cId="1753395063" sldId="2147483668"/>
          </pc:sldLayoutMkLst>
        </pc:sldLayoutChg>
        <pc:sldLayoutChg chg="add">
          <pc:chgData name="Claycomb, Megan (She/Her/Hers)" userId="S::mclaycomb@collegeboard.org::50b2d90d-f8b0-4d98-9da8-5daae3097f46" providerId="AD" clId="Web-{000532AD-C491-B1C7-0E31-4884144F2225}" dt="2023-10-06T13:33:47.144" v="2"/>
          <pc:sldLayoutMkLst>
            <pc:docMk/>
            <pc:sldMasterMk cId="2076924013" sldId="2147483660"/>
            <pc:sldLayoutMk cId="438762523" sldId="2147483669"/>
          </pc:sldLayoutMkLst>
        </pc:sldLayoutChg>
        <pc:sldLayoutChg chg="add">
          <pc:chgData name="Claycomb, Megan (She/Her/Hers)" userId="S::mclaycomb@collegeboard.org::50b2d90d-f8b0-4d98-9da8-5daae3097f46" providerId="AD" clId="Web-{000532AD-C491-B1C7-0E31-4884144F2225}" dt="2023-10-06T13:33:47.144" v="2"/>
          <pc:sldLayoutMkLst>
            <pc:docMk/>
            <pc:sldMasterMk cId="2076924013" sldId="2147483660"/>
            <pc:sldLayoutMk cId="2995476460" sldId="2147483670"/>
          </pc:sldLayoutMkLst>
        </pc:sldLayoutChg>
        <pc:sldLayoutChg chg="add">
          <pc:chgData name="Claycomb, Megan (She/Her/Hers)" userId="S::mclaycomb@collegeboard.org::50b2d90d-f8b0-4d98-9da8-5daae3097f46" providerId="AD" clId="Web-{000532AD-C491-B1C7-0E31-4884144F2225}" dt="2023-10-06T13:33:47.144" v="2"/>
          <pc:sldLayoutMkLst>
            <pc:docMk/>
            <pc:sldMasterMk cId="2076924013" sldId="2147483660"/>
            <pc:sldLayoutMk cId="58749271" sldId="2147483671"/>
          </pc:sldLayoutMkLst>
        </pc:sldLayoutChg>
        <pc:sldLayoutChg chg="add">
          <pc:chgData name="Claycomb, Megan (She/Her/Hers)" userId="S::mclaycomb@collegeboard.org::50b2d90d-f8b0-4d98-9da8-5daae3097f46" providerId="AD" clId="Web-{000532AD-C491-B1C7-0E31-4884144F2225}" dt="2023-10-06T13:33:47.144" v="2"/>
          <pc:sldLayoutMkLst>
            <pc:docMk/>
            <pc:sldMasterMk cId="2076924013" sldId="2147483660"/>
            <pc:sldLayoutMk cId="3859831388" sldId="2147483672"/>
          </pc:sldLayoutMkLst>
        </pc:sldLayoutChg>
        <pc:sldLayoutChg chg="add">
          <pc:chgData name="Claycomb, Megan (She/Her/Hers)" userId="S::mclaycomb@collegeboard.org::50b2d90d-f8b0-4d98-9da8-5daae3097f46" providerId="AD" clId="Web-{000532AD-C491-B1C7-0E31-4884144F2225}" dt="2023-10-06T13:33:47.144" v="2"/>
          <pc:sldLayoutMkLst>
            <pc:docMk/>
            <pc:sldMasterMk cId="2076924013" sldId="2147483660"/>
            <pc:sldLayoutMk cId="711090726" sldId="2147483673"/>
          </pc:sldLayoutMkLst>
        </pc:sldLayoutChg>
        <pc:sldLayoutChg chg="add">
          <pc:chgData name="Claycomb, Megan (She/Her/Hers)" userId="S::mclaycomb@collegeboard.org::50b2d90d-f8b0-4d98-9da8-5daae3097f46" providerId="AD" clId="Web-{000532AD-C491-B1C7-0E31-4884144F2225}" dt="2023-10-06T13:33:47.144" v="2"/>
          <pc:sldLayoutMkLst>
            <pc:docMk/>
            <pc:sldMasterMk cId="2076924013" sldId="2147483660"/>
            <pc:sldLayoutMk cId="3726496042" sldId="2147483674"/>
          </pc:sldLayoutMkLst>
        </pc:sldLayoutChg>
        <pc:sldLayoutChg chg="add">
          <pc:chgData name="Claycomb, Megan (She/Her/Hers)" userId="S::mclaycomb@collegeboard.org::50b2d90d-f8b0-4d98-9da8-5daae3097f46" providerId="AD" clId="Web-{000532AD-C491-B1C7-0E31-4884144F2225}" dt="2023-10-06T13:33:47.144" v="2"/>
          <pc:sldLayoutMkLst>
            <pc:docMk/>
            <pc:sldMasterMk cId="2076924013" sldId="2147483660"/>
            <pc:sldLayoutMk cId="2630621010" sldId="2147483675"/>
          </pc:sldLayoutMkLst>
        </pc:sldLayoutChg>
        <pc:sldLayoutChg chg="add">
          <pc:chgData name="Claycomb, Megan (She/Her/Hers)" userId="S::mclaycomb@collegeboard.org::50b2d90d-f8b0-4d98-9da8-5daae3097f46" providerId="AD" clId="Web-{000532AD-C491-B1C7-0E31-4884144F2225}" dt="2023-10-06T13:33:47.144" v="2"/>
          <pc:sldLayoutMkLst>
            <pc:docMk/>
            <pc:sldMasterMk cId="2076924013" sldId="2147483660"/>
            <pc:sldLayoutMk cId="2745057226" sldId="2147483676"/>
          </pc:sldLayoutMkLst>
        </pc:sldLayoutChg>
        <pc:sldLayoutChg chg="add">
          <pc:chgData name="Claycomb, Megan (She/Her/Hers)" userId="S::mclaycomb@collegeboard.org::50b2d90d-f8b0-4d98-9da8-5daae3097f46" providerId="AD" clId="Web-{000532AD-C491-B1C7-0E31-4884144F2225}" dt="2023-10-06T13:33:47.144" v="2"/>
          <pc:sldLayoutMkLst>
            <pc:docMk/>
            <pc:sldMasterMk cId="2076924013" sldId="2147483660"/>
            <pc:sldLayoutMk cId="847069775" sldId="2147483677"/>
          </pc:sldLayoutMkLst>
        </pc:sldLayoutChg>
        <pc:sldLayoutChg chg="add">
          <pc:chgData name="Claycomb, Megan (She/Her/Hers)" userId="S::mclaycomb@collegeboard.org::50b2d90d-f8b0-4d98-9da8-5daae3097f46" providerId="AD" clId="Web-{000532AD-C491-B1C7-0E31-4884144F2225}" dt="2023-10-06T13:33:47.144" v="2"/>
          <pc:sldLayoutMkLst>
            <pc:docMk/>
            <pc:sldMasterMk cId="2076924013" sldId="2147483660"/>
            <pc:sldLayoutMk cId="554400675" sldId="2147483678"/>
          </pc:sldLayoutMkLst>
        </pc:sldLayoutChg>
        <pc:sldLayoutChg chg="add">
          <pc:chgData name="Claycomb, Megan (She/Her/Hers)" userId="S::mclaycomb@collegeboard.org::50b2d90d-f8b0-4d98-9da8-5daae3097f46" providerId="AD" clId="Web-{000532AD-C491-B1C7-0E31-4884144F2225}" dt="2023-10-06T13:33:47.144" v="2"/>
          <pc:sldLayoutMkLst>
            <pc:docMk/>
            <pc:sldMasterMk cId="2076924013" sldId="2147483660"/>
            <pc:sldLayoutMk cId="1247309940" sldId="2147483679"/>
          </pc:sldLayoutMkLst>
        </pc:sldLayoutChg>
        <pc:sldLayoutChg chg="add">
          <pc:chgData name="Claycomb, Megan (She/Her/Hers)" userId="S::mclaycomb@collegeboard.org::50b2d90d-f8b0-4d98-9da8-5daae3097f46" providerId="AD" clId="Web-{000532AD-C491-B1C7-0E31-4884144F2225}" dt="2023-10-06T13:33:47.144" v="2"/>
          <pc:sldLayoutMkLst>
            <pc:docMk/>
            <pc:sldMasterMk cId="2076924013" sldId="2147483660"/>
            <pc:sldLayoutMk cId="2825448218" sldId="2147483680"/>
          </pc:sldLayoutMkLst>
        </pc:sldLayoutChg>
        <pc:sldLayoutChg chg="add">
          <pc:chgData name="Claycomb, Megan (She/Her/Hers)" userId="S::mclaycomb@collegeboard.org::50b2d90d-f8b0-4d98-9da8-5daae3097f46" providerId="AD" clId="Web-{000532AD-C491-B1C7-0E31-4884144F2225}" dt="2023-10-06T13:33:47.144" v="2"/>
          <pc:sldLayoutMkLst>
            <pc:docMk/>
            <pc:sldMasterMk cId="2076924013" sldId="2147483660"/>
            <pc:sldLayoutMk cId="1834190946" sldId="2147483681"/>
          </pc:sldLayoutMkLst>
        </pc:sldLayoutChg>
        <pc:sldLayoutChg chg="add">
          <pc:chgData name="Claycomb, Megan (She/Her/Hers)" userId="S::mclaycomb@collegeboard.org::50b2d90d-f8b0-4d98-9da8-5daae3097f46" providerId="AD" clId="Web-{000532AD-C491-B1C7-0E31-4884144F2225}" dt="2023-10-06T13:33:47.144" v="2"/>
          <pc:sldLayoutMkLst>
            <pc:docMk/>
            <pc:sldMasterMk cId="2076924013" sldId="2147483660"/>
            <pc:sldLayoutMk cId="442248491" sldId="2147483682"/>
          </pc:sldLayoutMkLst>
        </pc:sldLayoutChg>
        <pc:sldLayoutChg chg="add">
          <pc:chgData name="Claycomb, Megan (She/Her/Hers)" userId="S::mclaycomb@collegeboard.org::50b2d90d-f8b0-4d98-9da8-5daae3097f46" providerId="AD" clId="Web-{000532AD-C491-B1C7-0E31-4884144F2225}" dt="2023-10-06T13:33:47.144" v="2"/>
          <pc:sldLayoutMkLst>
            <pc:docMk/>
            <pc:sldMasterMk cId="2076924013" sldId="2147483660"/>
            <pc:sldLayoutMk cId="1393616736" sldId="2147483683"/>
          </pc:sldLayoutMkLst>
        </pc:sldLayoutChg>
        <pc:sldLayoutChg chg="add">
          <pc:chgData name="Claycomb, Megan (She/Her/Hers)" userId="S::mclaycomb@collegeboard.org::50b2d90d-f8b0-4d98-9da8-5daae3097f46" providerId="AD" clId="Web-{000532AD-C491-B1C7-0E31-4884144F2225}" dt="2023-10-06T13:33:47.144" v="2"/>
          <pc:sldLayoutMkLst>
            <pc:docMk/>
            <pc:sldMasterMk cId="2076924013" sldId="2147483660"/>
            <pc:sldLayoutMk cId="1037561657" sldId="2147483684"/>
          </pc:sldLayoutMkLst>
        </pc:sldLayoutChg>
        <pc:sldLayoutChg chg="add">
          <pc:chgData name="Claycomb, Megan (She/Her/Hers)" userId="S::mclaycomb@collegeboard.org::50b2d90d-f8b0-4d98-9da8-5daae3097f46" providerId="AD" clId="Web-{000532AD-C491-B1C7-0E31-4884144F2225}" dt="2023-10-06T13:33:47.144" v="2"/>
          <pc:sldLayoutMkLst>
            <pc:docMk/>
            <pc:sldMasterMk cId="2076924013" sldId="2147483660"/>
            <pc:sldLayoutMk cId="2795917870" sldId="2147483685"/>
          </pc:sldLayoutMkLst>
        </pc:sldLayoutChg>
        <pc:sldLayoutChg chg="add">
          <pc:chgData name="Claycomb, Megan (She/Her/Hers)" userId="S::mclaycomb@collegeboard.org::50b2d90d-f8b0-4d98-9da8-5daae3097f46" providerId="AD" clId="Web-{000532AD-C491-B1C7-0E31-4884144F2225}" dt="2023-10-06T13:33:47.144" v="2"/>
          <pc:sldLayoutMkLst>
            <pc:docMk/>
            <pc:sldMasterMk cId="2076924013" sldId="2147483660"/>
            <pc:sldLayoutMk cId="1834048502" sldId="2147483686"/>
          </pc:sldLayoutMkLst>
        </pc:sldLayoutChg>
        <pc:sldLayoutChg chg="add">
          <pc:chgData name="Claycomb, Megan (She/Her/Hers)" userId="S::mclaycomb@collegeboard.org::50b2d90d-f8b0-4d98-9da8-5daae3097f46" providerId="AD" clId="Web-{000532AD-C491-B1C7-0E31-4884144F2225}" dt="2023-10-06T13:33:47.144" v="2"/>
          <pc:sldLayoutMkLst>
            <pc:docMk/>
            <pc:sldMasterMk cId="2076924013" sldId="2147483660"/>
            <pc:sldLayoutMk cId="416468398" sldId="2147483687"/>
          </pc:sldLayoutMkLst>
        </pc:sldLayoutChg>
        <pc:sldLayoutChg chg="add">
          <pc:chgData name="Claycomb, Megan (She/Her/Hers)" userId="S::mclaycomb@collegeboard.org::50b2d90d-f8b0-4d98-9da8-5daae3097f46" providerId="AD" clId="Web-{000532AD-C491-B1C7-0E31-4884144F2225}" dt="2023-10-06T13:33:47.144" v="2"/>
          <pc:sldLayoutMkLst>
            <pc:docMk/>
            <pc:sldMasterMk cId="2076924013" sldId="2147483660"/>
            <pc:sldLayoutMk cId="2387929982" sldId="2147483688"/>
          </pc:sldLayoutMkLst>
        </pc:sldLayoutChg>
        <pc:sldLayoutChg chg="add">
          <pc:chgData name="Claycomb, Megan (She/Her/Hers)" userId="S::mclaycomb@collegeboard.org::50b2d90d-f8b0-4d98-9da8-5daae3097f46" providerId="AD" clId="Web-{000532AD-C491-B1C7-0E31-4884144F2225}" dt="2023-10-06T13:33:47.144" v="2"/>
          <pc:sldLayoutMkLst>
            <pc:docMk/>
            <pc:sldMasterMk cId="2076924013" sldId="2147483660"/>
            <pc:sldLayoutMk cId="3843204986" sldId="2147483689"/>
          </pc:sldLayoutMkLst>
        </pc:sldLayoutChg>
        <pc:sldLayoutChg chg="add">
          <pc:chgData name="Claycomb, Megan (She/Her/Hers)" userId="S::mclaycomb@collegeboard.org::50b2d90d-f8b0-4d98-9da8-5daae3097f46" providerId="AD" clId="Web-{000532AD-C491-B1C7-0E31-4884144F2225}" dt="2023-10-06T13:33:47.144" v="2"/>
          <pc:sldLayoutMkLst>
            <pc:docMk/>
            <pc:sldMasterMk cId="2076924013" sldId="2147483660"/>
            <pc:sldLayoutMk cId="1534278185" sldId="2147483690"/>
          </pc:sldLayoutMkLst>
        </pc:sldLayoutChg>
        <pc:sldLayoutChg chg="add">
          <pc:chgData name="Claycomb, Megan (She/Her/Hers)" userId="S::mclaycomb@collegeboard.org::50b2d90d-f8b0-4d98-9da8-5daae3097f46" providerId="AD" clId="Web-{000532AD-C491-B1C7-0E31-4884144F2225}" dt="2023-10-06T13:33:47.144" v="2"/>
          <pc:sldLayoutMkLst>
            <pc:docMk/>
            <pc:sldMasterMk cId="2076924013" sldId="2147483660"/>
            <pc:sldLayoutMk cId="2210704061" sldId="2147483691"/>
          </pc:sldLayoutMkLst>
        </pc:sldLayoutChg>
        <pc:sldLayoutChg chg="add">
          <pc:chgData name="Claycomb, Megan (She/Her/Hers)" userId="S::mclaycomb@collegeboard.org::50b2d90d-f8b0-4d98-9da8-5daae3097f46" providerId="AD" clId="Web-{000532AD-C491-B1C7-0E31-4884144F2225}" dt="2023-10-06T13:33:47.144" v="2"/>
          <pc:sldLayoutMkLst>
            <pc:docMk/>
            <pc:sldMasterMk cId="2076924013" sldId="2147483660"/>
            <pc:sldLayoutMk cId="143099266" sldId="2147483692"/>
          </pc:sldLayoutMkLst>
        </pc:sldLayoutChg>
      </pc:sldMasterChg>
      <pc:sldMasterChg chg="replId modSldLayout">
        <pc:chgData name="Claycomb, Megan (She/Her/Hers)" userId="S::mclaycomb@collegeboard.org::50b2d90d-f8b0-4d98-9da8-5daae3097f46" providerId="AD" clId="Web-{000532AD-C491-B1C7-0E31-4884144F2225}" dt="2023-10-06T13:33:47.144" v="2"/>
        <pc:sldMasterMkLst>
          <pc:docMk/>
          <pc:sldMasterMk cId="3899866126" sldId="2147483694"/>
        </pc:sldMasterMkLst>
        <pc:sldLayoutChg chg="replId">
          <pc:chgData name="Claycomb, Megan (She/Her/Hers)" userId="S::mclaycomb@collegeboard.org::50b2d90d-f8b0-4d98-9da8-5daae3097f46" providerId="AD" clId="Web-{000532AD-C491-B1C7-0E31-4884144F2225}" dt="2023-10-06T13:33:47.144" v="2"/>
          <pc:sldLayoutMkLst>
            <pc:docMk/>
            <pc:sldMasterMk cId="3899866126" sldId="2147483694"/>
            <pc:sldLayoutMk cId="3879474499" sldId="2147483695"/>
          </pc:sldLayoutMkLst>
        </pc:sldLayoutChg>
        <pc:sldLayoutChg chg="replId">
          <pc:chgData name="Claycomb, Megan (She/Her/Hers)" userId="S::mclaycomb@collegeboard.org::50b2d90d-f8b0-4d98-9da8-5daae3097f46" providerId="AD" clId="Web-{000532AD-C491-B1C7-0E31-4884144F2225}" dt="2023-10-06T13:33:47.144" v="2"/>
          <pc:sldLayoutMkLst>
            <pc:docMk/>
            <pc:sldMasterMk cId="3899866126" sldId="2147483694"/>
            <pc:sldLayoutMk cId="3386529199" sldId="2147483696"/>
          </pc:sldLayoutMkLst>
        </pc:sldLayoutChg>
        <pc:sldLayoutChg chg="replId">
          <pc:chgData name="Claycomb, Megan (She/Her/Hers)" userId="S::mclaycomb@collegeboard.org::50b2d90d-f8b0-4d98-9da8-5daae3097f46" providerId="AD" clId="Web-{000532AD-C491-B1C7-0E31-4884144F2225}" dt="2023-10-06T13:33:47.144" v="2"/>
          <pc:sldLayoutMkLst>
            <pc:docMk/>
            <pc:sldMasterMk cId="3899866126" sldId="2147483694"/>
            <pc:sldLayoutMk cId="712966965" sldId="2147483697"/>
          </pc:sldLayoutMkLst>
        </pc:sldLayoutChg>
        <pc:sldLayoutChg chg="replId">
          <pc:chgData name="Claycomb, Megan (She/Her/Hers)" userId="S::mclaycomb@collegeboard.org::50b2d90d-f8b0-4d98-9da8-5daae3097f46" providerId="AD" clId="Web-{000532AD-C491-B1C7-0E31-4884144F2225}" dt="2023-10-06T13:33:47.144" v="2"/>
          <pc:sldLayoutMkLst>
            <pc:docMk/>
            <pc:sldMasterMk cId="3899866126" sldId="2147483694"/>
            <pc:sldLayoutMk cId="438452867" sldId="2147483698"/>
          </pc:sldLayoutMkLst>
        </pc:sldLayoutChg>
        <pc:sldLayoutChg chg="replId">
          <pc:chgData name="Claycomb, Megan (She/Her/Hers)" userId="S::mclaycomb@collegeboard.org::50b2d90d-f8b0-4d98-9da8-5daae3097f46" providerId="AD" clId="Web-{000532AD-C491-B1C7-0E31-4884144F2225}" dt="2023-10-06T13:33:47.144" v="2"/>
          <pc:sldLayoutMkLst>
            <pc:docMk/>
            <pc:sldMasterMk cId="3899866126" sldId="2147483694"/>
            <pc:sldLayoutMk cId="3064471692" sldId="2147483699"/>
          </pc:sldLayoutMkLst>
        </pc:sldLayoutChg>
        <pc:sldLayoutChg chg="replId">
          <pc:chgData name="Claycomb, Megan (She/Her/Hers)" userId="S::mclaycomb@collegeboard.org::50b2d90d-f8b0-4d98-9da8-5daae3097f46" providerId="AD" clId="Web-{000532AD-C491-B1C7-0E31-4884144F2225}" dt="2023-10-06T13:33:47.144" v="2"/>
          <pc:sldLayoutMkLst>
            <pc:docMk/>
            <pc:sldMasterMk cId="3899866126" sldId="2147483694"/>
            <pc:sldLayoutMk cId="3591780973" sldId="2147483700"/>
          </pc:sldLayoutMkLst>
        </pc:sldLayoutChg>
        <pc:sldLayoutChg chg="replId">
          <pc:chgData name="Claycomb, Megan (She/Her/Hers)" userId="S::mclaycomb@collegeboard.org::50b2d90d-f8b0-4d98-9da8-5daae3097f46" providerId="AD" clId="Web-{000532AD-C491-B1C7-0E31-4884144F2225}" dt="2023-10-06T13:33:47.144" v="2"/>
          <pc:sldLayoutMkLst>
            <pc:docMk/>
            <pc:sldMasterMk cId="3899866126" sldId="2147483694"/>
            <pc:sldLayoutMk cId="1145696740" sldId="2147483701"/>
          </pc:sldLayoutMkLst>
        </pc:sldLayoutChg>
        <pc:sldLayoutChg chg="replId">
          <pc:chgData name="Claycomb, Megan (She/Her/Hers)" userId="S::mclaycomb@collegeboard.org::50b2d90d-f8b0-4d98-9da8-5daae3097f46" providerId="AD" clId="Web-{000532AD-C491-B1C7-0E31-4884144F2225}" dt="2023-10-06T13:33:47.144" v="2"/>
          <pc:sldLayoutMkLst>
            <pc:docMk/>
            <pc:sldMasterMk cId="3899866126" sldId="2147483694"/>
            <pc:sldLayoutMk cId="2498686478" sldId="2147483702"/>
          </pc:sldLayoutMkLst>
        </pc:sldLayoutChg>
        <pc:sldLayoutChg chg="replId">
          <pc:chgData name="Claycomb, Megan (She/Her/Hers)" userId="S::mclaycomb@collegeboard.org::50b2d90d-f8b0-4d98-9da8-5daae3097f46" providerId="AD" clId="Web-{000532AD-C491-B1C7-0E31-4884144F2225}" dt="2023-10-06T13:33:47.144" v="2"/>
          <pc:sldLayoutMkLst>
            <pc:docMk/>
            <pc:sldMasterMk cId="3899866126" sldId="2147483694"/>
            <pc:sldLayoutMk cId="3414078420" sldId="2147483703"/>
          </pc:sldLayoutMkLst>
        </pc:sldLayoutChg>
        <pc:sldLayoutChg chg="replId">
          <pc:chgData name="Claycomb, Megan (She/Her/Hers)" userId="S::mclaycomb@collegeboard.org::50b2d90d-f8b0-4d98-9da8-5daae3097f46" providerId="AD" clId="Web-{000532AD-C491-B1C7-0E31-4884144F2225}" dt="2023-10-06T13:33:47.144" v="2"/>
          <pc:sldLayoutMkLst>
            <pc:docMk/>
            <pc:sldMasterMk cId="3899866126" sldId="2147483694"/>
            <pc:sldLayoutMk cId="2380770501" sldId="2147483704"/>
          </pc:sldLayoutMkLst>
        </pc:sldLayoutChg>
        <pc:sldLayoutChg chg="replId">
          <pc:chgData name="Claycomb, Megan (She/Her/Hers)" userId="S::mclaycomb@collegeboard.org::50b2d90d-f8b0-4d98-9da8-5daae3097f46" providerId="AD" clId="Web-{000532AD-C491-B1C7-0E31-4884144F2225}" dt="2023-10-06T13:33:47.144" v="2"/>
          <pc:sldLayoutMkLst>
            <pc:docMk/>
            <pc:sldMasterMk cId="3899866126" sldId="2147483694"/>
            <pc:sldLayoutMk cId="757711304" sldId="2147483705"/>
          </pc:sldLayoutMkLst>
        </pc:sldLayoutChg>
        <pc:sldLayoutChg chg="replId">
          <pc:chgData name="Claycomb, Megan (She/Her/Hers)" userId="S::mclaycomb@collegeboard.org::50b2d90d-f8b0-4d98-9da8-5daae3097f46" providerId="AD" clId="Web-{000532AD-C491-B1C7-0E31-4884144F2225}" dt="2023-10-06T13:33:47.144" v="2"/>
          <pc:sldLayoutMkLst>
            <pc:docMk/>
            <pc:sldMasterMk cId="3899866126" sldId="2147483694"/>
            <pc:sldLayoutMk cId="1199910246" sldId="2147483706"/>
          </pc:sldLayoutMkLst>
        </pc:sldLayoutChg>
        <pc:sldLayoutChg chg="replId">
          <pc:chgData name="Claycomb, Megan (She/Her/Hers)" userId="S::mclaycomb@collegeboard.org::50b2d90d-f8b0-4d98-9da8-5daae3097f46" providerId="AD" clId="Web-{000532AD-C491-B1C7-0E31-4884144F2225}" dt="2023-10-06T13:33:47.144" v="2"/>
          <pc:sldLayoutMkLst>
            <pc:docMk/>
            <pc:sldMasterMk cId="3899866126" sldId="2147483694"/>
            <pc:sldLayoutMk cId="3533194873" sldId="2147483707"/>
          </pc:sldLayoutMkLst>
        </pc:sldLayoutChg>
        <pc:sldLayoutChg chg="replId">
          <pc:chgData name="Claycomb, Megan (She/Her/Hers)" userId="S::mclaycomb@collegeboard.org::50b2d90d-f8b0-4d98-9da8-5daae3097f46" providerId="AD" clId="Web-{000532AD-C491-B1C7-0E31-4884144F2225}" dt="2023-10-06T13:33:47.144" v="2"/>
          <pc:sldLayoutMkLst>
            <pc:docMk/>
            <pc:sldMasterMk cId="3899866126" sldId="2147483694"/>
            <pc:sldLayoutMk cId="2040420244" sldId="2147483708"/>
          </pc:sldLayoutMkLst>
        </pc:sldLayoutChg>
        <pc:sldLayoutChg chg="replId">
          <pc:chgData name="Claycomb, Megan (She/Her/Hers)" userId="S::mclaycomb@collegeboard.org::50b2d90d-f8b0-4d98-9da8-5daae3097f46" providerId="AD" clId="Web-{000532AD-C491-B1C7-0E31-4884144F2225}" dt="2023-10-06T13:33:47.144" v="2"/>
          <pc:sldLayoutMkLst>
            <pc:docMk/>
            <pc:sldMasterMk cId="3899866126" sldId="2147483694"/>
            <pc:sldLayoutMk cId="317206904" sldId="2147483709"/>
          </pc:sldLayoutMkLst>
        </pc:sldLayoutChg>
        <pc:sldLayoutChg chg="replId">
          <pc:chgData name="Claycomb, Megan (She/Her/Hers)" userId="S::mclaycomb@collegeboard.org::50b2d90d-f8b0-4d98-9da8-5daae3097f46" providerId="AD" clId="Web-{000532AD-C491-B1C7-0E31-4884144F2225}" dt="2023-10-06T13:33:47.144" v="2"/>
          <pc:sldLayoutMkLst>
            <pc:docMk/>
            <pc:sldMasterMk cId="3899866126" sldId="2147483694"/>
            <pc:sldLayoutMk cId="3281318166" sldId="2147483710"/>
          </pc:sldLayoutMkLst>
        </pc:sldLayoutChg>
        <pc:sldLayoutChg chg="replId">
          <pc:chgData name="Claycomb, Megan (She/Her/Hers)" userId="S::mclaycomb@collegeboard.org::50b2d90d-f8b0-4d98-9da8-5daae3097f46" providerId="AD" clId="Web-{000532AD-C491-B1C7-0E31-4884144F2225}" dt="2023-10-06T13:33:47.144" v="2"/>
          <pc:sldLayoutMkLst>
            <pc:docMk/>
            <pc:sldMasterMk cId="3899866126" sldId="2147483694"/>
            <pc:sldLayoutMk cId="2234809597" sldId="2147483711"/>
          </pc:sldLayoutMkLst>
        </pc:sldLayoutChg>
        <pc:sldLayoutChg chg="replId">
          <pc:chgData name="Claycomb, Megan (She/Her/Hers)" userId="S::mclaycomb@collegeboard.org::50b2d90d-f8b0-4d98-9da8-5daae3097f46" providerId="AD" clId="Web-{000532AD-C491-B1C7-0E31-4884144F2225}" dt="2023-10-06T13:33:47.144" v="2"/>
          <pc:sldLayoutMkLst>
            <pc:docMk/>
            <pc:sldMasterMk cId="3899866126" sldId="2147483694"/>
            <pc:sldLayoutMk cId="3881820802" sldId="2147483712"/>
          </pc:sldLayoutMkLst>
        </pc:sldLayoutChg>
        <pc:sldLayoutChg chg="replId">
          <pc:chgData name="Claycomb, Megan (She/Her/Hers)" userId="S::mclaycomb@collegeboard.org::50b2d90d-f8b0-4d98-9da8-5daae3097f46" providerId="AD" clId="Web-{000532AD-C491-B1C7-0E31-4884144F2225}" dt="2023-10-06T13:33:47.144" v="2"/>
          <pc:sldLayoutMkLst>
            <pc:docMk/>
            <pc:sldMasterMk cId="3899866126" sldId="2147483694"/>
            <pc:sldLayoutMk cId="430271644" sldId="2147483713"/>
          </pc:sldLayoutMkLst>
        </pc:sldLayoutChg>
        <pc:sldLayoutChg chg="replId">
          <pc:chgData name="Claycomb, Megan (She/Her/Hers)" userId="S::mclaycomb@collegeboard.org::50b2d90d-f8b0-4d98-9da8-5daae3097f46" providerId="AD" clId="Web-{000532AD-C491-B1C7-0E31-4884144F2225}" dt="2023-10-06T13:33:47.144" v="2"/>
          <pc:sldLayoutMkLst>
            <pc:docMk/>
            <pc:sldMasterMk cId="3899866126" sldId="2147483694"/>
            <pc:sldLayoutMk cId="1558330236" sldId="2147483714"/>
          </pc:sldLayoutMkLst>
        </pc:sldLayoutChg>
        <pc:sldLayoutChg chg="replId">
          <pc:chgData name="Claycomb, Megan (She/Her/Hers)" userId="S::mclaycomb@collegeboard.org::50b2d90d-f8b0-4d98-9da8-5daae3097f46" providerId="AD" clId="Web-{000532AD-C491-B1C7-0E31-4884144F2225}" dt="2023-10-06T13:33:47.144" v="2"/>
          <pc:sldLayoutMkLst>
            <pc:docMk/>
            <pc:sldMasterMk cId="3899866126" sldId="2147483694"/>
            <pc:sldLayoutMk cId="3495370036" sldId="2147483715"/>
          </pc:sldLayoutMkLst>
        </pc:sldLayoutChg>
        <pc:sldLayoutChg chg="replId">
          <pc:chgData name="Claycomb, Megan (She/Her/Hers)" userId="S::mclaycomb@collegeboard.org::50b2d90d-f8b0-4d98-9da8-5daae3097f46" providerId="AD" clId="Web-{000532AD-C491-B1C7-0E31-4884144F2225}" dt="2023-10-06T13:33:47.144" v="2"/>
          <pc:sldLayoutMkLst>
            <pc:docMk/>
            <pc:sldMasterMk cId="3899866126" sldId="2147483694"/>
            <pc:sldLayoutMk cId="2338612352" sldId="2147483716"/>
          </pc:sldLayoutMkLst>
        </pc:sldLayoutChg>
        <pc:sldLayoutChg chg="replId">
          <pc:chgData name="Claycomb, Megan (She/Her/Hers)" userId="S::mclaycomb@collegeboard.org::50b2d90d-f8b0-4d98-9da8-5daae3097f46" providerId="AD" clId="Web-{000532AD-C491-B1C7-0E31-4884144F2225}" dt="2023-10-06T13:33:47.144" v="2"/>
          <pc:sldLayoutMkLst>
            <pc:docMk/>
            <pc:sldMasterMk cId="3899866126" sldId="2147483694"/>
            <pc:sldLayoutMk cId="1360061890" sldId="2147483717"/>
          </pc:sldLayoutMkLst>
        </pc:sldLayoutChg>
        <pc:sldLayoutChg chg="replId">
          <pc:chgData name="Claycomb, Megan (She/Her/Hers)" userId="S::mclaycomb@collegeboard.org::50b2d90d-f8b0-4d98-9da8-5daae3097f46" providerId="AD" clId="Web-{000532AD-C491-B1C7-0E31-4884144F2225}" dt="2023-10-06T13:33:47.144" v="2"/>
          <pc:sldLayoutMkLst>
            <pc:docMk/>
            <pc:sldMasterMk cId="3899866126" sldId="2147483694"/>
            <pc:sldLayoutMk cId="3336397113" sldId="2147483718"/>
          </pc:sldLayoutMkLst>
        </pc:sldLayoutChg>
        <pc:sldLayoutChg chg="replId">
          <pc:chgData name="Claycomb, Megan (She/Her/Hers)" userId="S::mclaycomb@collegeboard.org::50b2d90d-f8b0-4d98-9da8-5daae3097f46" providerId="AD" clId="Web-{000532AD-C491-B1C7-0E31-4884144F2225}" dt="2023-10-06T13:33:47.144" v="2"/>
          <pc:sldLayoutMkLst>
            <pc:docMk/>
            <pc:sldMasterMk cId="3899866126" sldId="2147483694"/>
            <pc:sldLayoutMk cId="1440568471" sldId="2147483719"/>
          </pc:sldLayoutMkLst>
        </pc:sldLayoutChg>
        <pc:sldLayoutChg chg="replId">
          <pc:chgData name="Claycomb, Megan (She/Her/Hers)" userId="S::mclaycomb@collegeboard.org::50b2d90d-f8b0-4d98-9da8-5daae3097f46" providerId="AD" clId="Web-{000532AD-C491-B1C7-0E31-4884144F2225}" dt="2023-10-06T13:33:47.144" v="2"/>
          <pc:sldLayoutMkLst>
            <pc:docMk/>
            <pc:sldMasterMk cId="3899866126" sldId="2147483694"/>
            <pc:sldLayoutMk cId="1196795082" sldId="2147483720"/>
          </pc:sldLayoutMkLst>
        </pc:sldLayoutChg>
        <pc:sldLayoutChg chg="replId">
          <pc:chgData name="Claycomb, Megan (She/Her/Hers)" userId="S::mclaycomb@collegeboard.org::50b2d90d-f8b0-4d98-9da8-5daae3097f46" providerId="AD" clId="Web-{000532AD-C491-B1C7-0E31-4884144F2225}" dt="2023-10-06T13:33:47.144" v="2"/>
          <pc:sldLayoutMkLst>
            <pc:docMk/>
            <pc:sldMasterMk cId="3899866126" sldId="2147483694"/>
            <pc:sldLayoutMk cId="272693310" sldId="2147483721"/>
          </pc:sldLayoutMkLst>
        </pc:sldLayoutChg>
        <pc:sldLayoutChg chg="replId">
          <pc:chgData name="Claycomb, Megan (She/Her/Hers)" userId="S::mclaycomb@collegeboard.org::50b2d90d-f8b0-4d98-9da8-5daae3097f46" providerId="AD" clId="Web-{000532AD-C491-B1C7-0E31-4884144F2225}" dt="2023-10-06T13:33:47.144" v="2"/>
          <pc:sldLayoutMkLst>
            <pc:docMk/>
            <pc:sldMasterMk cId="3899866126" sldId="2147483694"/>
            <pc:sldLayoutMk cId="9986604" sldId="2147483722"/>
          </pc:sldLayoutMkLst>
        </pc:sldLayoutChg>
        <pc:sldLayoutChg chg="replId">
          <pc:chgData name="Claycomb, Megan (She/Her/Hers)" userId="S::mclaycomb@collegeboard.org::50b2d90d-f8b0-4d98-9da8-5daae3097f46" providerId="AD" clId="Web-{000532AD-C491-B1C7-0E31-4884144F2225}" dt="2023-10-06T13:33:47.144" v="2"/>
          <pc:sldLayoutMkLst>
            <pc:docMk/>
            <pc:sldMasterMk cId="3899866126" sldId="2147483694"/>
            <pc:sldLayoutMk cId="672037002" sldId="2147483723"/>
          </pc:sldLayoutMkLst>
        </pc:sldLayoutChg>
        <pc:sldLayoutChg chg="replId">
          <pc:chgData name="Claycomb, Megan (She/Her/Hers)" userId="S::mclaycomb@collegeboard.org::50b2d90d-f8b0-4d98-9da8-5daae3097f46" providerId="AD" clId="Web-{000532AD-C491-B1C7-0E31-4884144F2225}" dt="2023-10-06T13:33:47.144" v="2"/>
          <pc:sldLayoutMkLst>
            <pc:docMk/>
            <pc:sldMasterMk cId="3899866126" sldId="2147483694"/>
            <pc:sldLayoutMk cId="140166596" sldId="2147483724"/>
          </pc:sldLayoutMkLst>
        </pc:sldLayoutChg>
      </pc:sldMasterChg>
    </pc:docChg>
  </pc:docChgLst>
</pc:chgInfo>
</file>

<file path=ppt/comments/modernComment_7FE4E6CF_6CFB97B.xml><?xml version="1.0" encoding="utf-8"?>
<p188:cmLst xmlns:a="http://schemas.openxmlformats.org/drawingml/2006/main" xmlns:r="http://schemas.openxmlformats.org/officeDocument/2006/relationships" xmlns:p188="http://schemas.microsoft.com/office/powerpoint/2018/8/main">
  <p188:cm id="{039ED392-090D-4F56-BE96-494F278996EA}" authorId="{EC3A02DC-33EC-F120-90CB-3FE319E1B066}" created="2023-07-12T23:50:06.593">
    <pc:sldMkLst xmlns:pc="http://schemas.microsoft.com/office/powerpoint/2013/main/command">
      <pc:docMk/>
      <pc:sldMk cId="114276731" sldId="2145707727"/>
    </pc:sldMkLst>
    <p188:txBody>
      <a:bodyPr/>
      <a:lstStyle/>
      <a:p>
        <a:r>
          <a:rPr lang="en-US"/>
          <a:t>Love the simplicity of this slide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212428-18A1-43F5-A3E7-BF612ED29DB0}" type="datetimeFigureOut">
              <a:rPr lang="en-US" smtClean="0"/>
              <a:t>10/6/2023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C1F0F5-4EDB-4538-8B77-8C2C11CF97B7}" type="slidenum">
              <a:rPr lang="en-US" smtClean="0"/>
              <a:t>‹#›</a:t>
            </a:fld>
            <a:endParaRPr lang="en-US"/>
          </a:p>
        </p:txBody>
      </p:sp>
    </p:spTree>
    <p:extLst>
      <p:ext uri="{BB962C8B-B14F-4D97-AF65-F5344CB8AC3E}">
        <p14:creationId xmlns:p14="http://schemas.microsoft.com/office/powerpoint/2010/main" val="1909056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Today, we’re going to explore </a:t>
            </a:r>
            <a:r>
              <a:rPr lang="en-US" err="1"/>
              <a:t>BigFuture</a:t>
            </a:r>
            <a:r>
              <a:rPr lang="en-US"/>
              <a:t> School and Connections, College Board’s newest solutions for connecting in-school test takers with college and scholarship opportunities.  Before we dive into what’s next, however, let’s spend a few minutes looking at the current landscape and what led to these developments.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5E41FF-D0E8-469C-93A4-384271866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292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D75911EA-13D3-4F64-952B-3EDDCD421BB7}" type="slidenum">
              <a:rPr lang="en-US">
                <a:solidFill>
                  <a:prstClr val="black"/>
                </a:solidFill>
                <a:latin typeface="Calibri" panose="020F0502020204030204"/>
              </a:rPr>
              <a:pPr defTabSz="931774">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2719481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999"/>
              </a:lnSpc>
            </a:pPr>
            <a:r>
              <a:rPr lang="en-US"/>
              <a:t>Here you’ll see the responses from some of the students who piloted the mobile application in early September. </a:t>
            </a:r>
          </a:p>
        </p:txBody>
      </p:sp>
      <p:sp>
        <p:nvSpPr>
          <p:cNvPr id="4" name="Slide Number Placeholder 3"/>
          <p:cNvSpPr>
            <a:spLocks noGrp="1"/>
          </p:cNvSpPr>
          <p:nvPr>
            <p:ph type="sldNum" sz="quarter" idx="5"/>
          </p:nvPr>
        </p:nvSpPr>
        <p:spPr/>
        <p:txBody>
          <a:bodyPr/>
          <a:lstStyle/>
          <a:p>
            <a:pPr defTabSz="949478">
              <a:defRPr/>
            </a:pPr>
            <a:fld id="{D1DA91A4-A1D8-433B-9C29-A8920BF61D34}" type="slidenum">
              <a:rPr lang="en-US">
                <a:solidFill>
                  <a:prstClr val="black"/>
                </a:solidFill>
                <a:latin typeface="Calibri" panose="020F0502020204030204"/>
              </a:rPr>
              <a:pPr defTabSz="949478">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2324044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b="1">
                <a:solidFill>
                  <a:schemeClr val="tx2"/>
                </a:solidFill>
              </a:rPr>
              <a:t>Topline: </a:t>
            </a:r>
          </a:p>
          <a:p>
            <a:pPr marL="171450" indent="-171450" defTabSz="949478">
              <a:buFont typeface="Arial" panose="020B0604020202020204" pitchFamily="34" charset="0"/>
              <a:buChar char="•"/>
              <a:defRPr/>
            </a:pPr>
            <a:r>
              <a:rPr lang="en-US">
                <a:latin typeface="Calibri" panose="020F0502020204030204" pitchFamily="34" charset="0"/>
                <a:ea typeface="Times New Roman" panose="02020603050405020304" pitchFamily="18" charset="0"/>
                <a:cs typeface="Calibri" panose="020F0502020204030204" pitchFamily="34" charset="0"/>
              </a:rPr>
              <a:t>W</a:t>
            </a:r>
            <a:r>
              <a:rPr lang="en-US">
                <a:latin typeface="Calibri" panose="020F0502020204030204" pitchFamily="34" charset="0"/>
                <a:cs typeface="Calibri" panose="020F0502020204030204" pitchFamily="34" charset="0"/>
              </a:rPr>
              <a:t>hen students receive outreach from a college through Search, they are </a:t>
            </a:r>
            <a:r>
              <a:rPr lang="en-US" b="1">
                <a:latin typeface="Calibri" panose="020F0502020204030204" pitchFamily="34" charset="0"/>
                <a:cs typeface="Calibri" panose="020F0502020204030204" pitchFamily="34" charset="0"/>
              </a:rPr>
              <a:t>23%</a:t>
            </a:r>
            <a:r>
              <a:rPr lang="en-US">
                <a:latin typeface="Calibri" panose="020F0502020204030204" pitchFamily="34" charset="0"/>
                <a:cs typeface="Calibri" panose="020F0502020204030204" pitchFamily="34" charset="0"/>
              </a:rPr>
              <a:t> more likely to apply to that college compared to identical students who did not receive outreach from that institution via Search.</a:t>
            </a:r>
            <a:r>
              <a:rPr lang="en-US">
                <a:latin typeface="Calibri" panose="020F0502020204030204" pitchFamily="34" charset="0"/>
                <a:ea typeface="Times New Roman" panose="02020603050405020304" pitchFamily="18" charset="0"/>
                <a:cs typeface="Calibri" panose="020F0502020204030204" pitchFamily="34" charset="0"/>
              </a:rPr>
              <a:t> </a:t>
            </a:r>
          </a:p>
          <a:p>
            <a:pPr marL="171450" indent="-171450" defTabSz="949478">
              <a:buFont typeface="Arial" panose="020B0604020202020204" pitchFamily="34" charset="0"/>
              <a:buChar char="•"/>
              <a:defRPr/>
            </a:pPr>
            <a:r>
              <a:rPr lang="en-US">
                <a:latin typeface="Calibri" panose="020F0502020204030204" pitchFamily="34" charset="0"/>
                <a:ea typeface="Times New Roman" panose="02020603050405020304" pitchFamily="18" charset="0"/>
                <a:cs typeface="Calibri" panose="020F0502020204030204" pitchFamily="34" charset="0"/>
              </a:rPr>
              <a:t>Another study demonstrates that when compared to their statistically identical peers, students who connect with colleges via Search are </a:t>
            </a:r>
            <a:r>
              <a:rPr lang="en-US" b="1">
                <a:latin typeface="Calibri" panose="020F0502020204030204" pitchFamily="34" charset="0"/>
                <a:ea typeface="Times New Roman" panose="02020603050405020304" pitchFamily="18" charset="0"/>
                <a:cs typeface="Calibri" panose="020F0502020204030204" pitchFamily="34" charset="0"/>
              </a:rPr>
              <a:t>25%</a:t>
            </a:r>
            <a:r>
              <a:rPr lang="en-US">
                <a:latin typeface="Calibri" panose="020F0502020204030204" pitchFamily="34" charset="0"/>
                <a:ea typeface="Times New Roman" panose="02020603050405020304" pitchFamily="18" charset="0"/>
                <a:cs typeface="Calibri" panose="020F0502020204030204" pitchFamily="34" charset="0"/>
              </a:rPr>
              <a:t> more likely to enroll in a four-year college  and </a:t>
            </a:r>
            <a:r>
              <a:rPr lang="en-US" b="1">
                <a:latin typeface="Calibri" panose="020F0502020204030204" pitchFamily="34" charset="0"/>
                <a:ea typeface="Times New Roman" panose="02020603050405020304" pitchFamily="18" charset="0"/>
                <a:cs typeface="Calibri" panose="020F0502020204030204" pitchFamily="34" charset="0"/>
              </a:rPr>
              <a:t>31%</a:t>
            </a:r>
            <a:r>
              <a:rPr lang="en-US">
                <a:latin typeface="Calibri" panose="020F0502020204030204" pitchFamily="34" charset="0"/>
                <a:ea typeface="Times New Roman" panose="02020603050405020304" pitchFamily="18" charset="0"/>
                <a:cs typeface="Calibri" panose="020F0502020204030204" pitchFamily="34" charset="0"/>
              </a:rPr>
              <a:t> more likely to graduate in four years than similar students who aren’t connected to colleges via Search.</a:t>
            </a:r>
          </a:p>
          <a:p>
            <a:pPr defTabSz="949478">
              <a:defRPr/>
            </a:pPr>
            <a:endParaRPr lang="en-US" i="0">
              <a:latin typeface="Calibri" panose="020F0502020204030204" pitchFamily="34" charset="0"/>
              <a:cs typeface="Calibri" panose="020F0502020204030204" pitchFamily="34" charset="0"/>
            </a:endParaRPr>
          </a:p>
          <a:p>
            <a:pPr defTabSz="949478">
              <a:defRPr/>
            </a:pPr>
            <a:r>
              <a:rPr lang="en-US" i="0">
                <a:latin typeface="Calibri" panose="020F0502020204030204" pitchFamily="34" charset="0"/>
                <a:cs typeface="Calibri" panose="020F0502020204030204" pitchFamily="34" charset="0"/>
              </a:rPr>
              <a:t>Comparative Data on other racial subgroups:</a:t>
            </a:r>
            <a:endParaRPr lang="en-US" i="0"/>
          </a:p>
          <a:p>
            <a:pPr marL="296711" indent="-296711">
              <a:buFont typeface="Arial" panose="020B0604020202020204" pitchFamily="34" charset="0"/>
              <a:buChar char="•"/>
            </a:pPr>
            <a:r>
              <a:rPr lang="en-US" b="1" i="0">
                <a:latin typeface="Calibri" panose="020F0502020204030204" pitchFamily="34" charset="0"/>
                <a:ea typeface="Times New Roman" panose="02020603050405020304" pitchFamily="18" charset="0"/>
                <a:cs typeface="Calibri" panose="020F0502020204030204" pitchFamily="34" charset="0"/>
              </a:rPr>
              <a:t>Application</a:t>
            </a:r>
            <a:r>
              <a:rPr lang="en-US" i="0">
                <a:latin typeface="Calibri" panose="020F0502020204030204" pitchFamily="34" charset="0"/>
                <a:ea typeface="Times New Roman" panose="02020603050405020304" pitchFamily="18" charset="0"/>
                <a:cs typeface="Calibri" panose="020F0502020204030204" pitchFamily="34" charset="0"/>
              </a:rPr>
              <a:t>: </a:t>
            </a:r>
            <a:r>
              <a:rPr lang="en-US">
                <a:latin typeface="Calibri" panose="020F0502020204030204" pitchFamily="34" charset="0"/>
                <a:cs typeface="Calibri" panose="020F0502020204030204" pitchFamily="34" charset="0"/>
              </a:rPr>
              <a:t>This compares to 14% increase for White students and 11% increase for Asian students. This study did not examine other racial subgroups.</a:t>
            </a:r>
          </a:p>
          <a:p>
            <a:pPr marL="296711" indent="-296711">
              <a:buFont typeface="Arial" panose="020B0604020202020204" pitchFamily="34" charset="0"/>
              <a:buChar char="•"/>
            </a:pPr>
            <a:r>
              <a:rPr lang="en-US" b="1" i="0">
                <a:latin typeface="Calibri" panose="020F0502020204030204" pitchFamily="34" charset="0"/>
                <a:ea typeface="Times New Roman" panose="02020603050405020304" pitchFamily="18" charset="0"/>
                <a:cs typeface="Calibri" panose="020F0502020204030204" pitchFamily="34" charset="0"/>
              </a:rPr>
              <a:t>Enrollment</a:t>
            </a:r>
            <a:r>
              <a:rPr lang="en-US">
                <a:latin typeface="Calibri" panose="020F0502020204030204" pitchFamily="34" charset="0"/>
                <a:ea typeface="Times New Roman" panose="02020603050405020304" pitchFamily="18" charset="0"/>
                <a:cs typeface="Calibri" panose="020F0502020204030204" pitchFamily="34" charset="0"/>
              </a:rPr>
              <a:t>: The comparative statistics for other racial groups:  Asian: 15% gains, Hawaiian/Pacific Islander: 26% gains, White: 22% gains</a:t>
            </a:r>
            <a:endParaRPr lang="en-US" b="1" i="1">
              <a:latin typeface="Calibri" panose="020F0502020204030204" pitchFamily="34" charset="0"/>
              <a:cs typeface="Calibri" panose="020F0502020204030204" pitchFamily="34" charset="0"/>
            </a:endParaRPr>
          </a:p>
          <a:p>
            <a:pPr marL="296711" indent="-296711">
              <a:buFont typeface="Arial" panose="020B0604020202020204" pitchFamily="34" charset="0"/>
              <a:buChar char="•"/>
            </a:pPr>
            <a:r>
              <a:rPr lang="en-US" b="1" i="0">
                <a:latin typeface="Calibri" panose="020F0502020204030204" pitchFamily="34" charset="0"/>
                <a:cs typeface="Calibri" panose="020F0502020204030204" pitchFamily="34" charset="0"/>
              </a:rPr>
              <a:t>Completion</a:t>
            </a:r>
            <a:r>
              <a:rPr lang="en-US">
                <a:latin typeface="Calibri" panose="020F0502020204030204" pitchFamily="34" charset="0"/>
                <a:cs typeface="Calibri" panose="020F0502020204030204" pitchFamily="34" charset="0"/>
              </a:rPr>
              <a:t>: </a:t>
            </a:r>
            <a:r>
              <a:rPr lang="en-US">
                <a:latin typeface="Calibri" panose="020F0502020204030204" pitchFamily="34" charset="0"/>
                <a:ea typeface="Times New Roman" panose="02020603050405020304" pitchFamily="18" charset="0"/>
                <a:cs typeface="Calibri" panose="020F0502020204030204" pitchFamily="34" charset="0"/>
              </a:rPr>
              <a:t>The comparative statistics for other racial groups:  Asian: 28% gains, White: 28% gains</a:t>
            </a:r>
          </a:p>
          <a:p>
            <a:r>
              <a:rPr lang="en-US">
                <a:latin typeface="Calibri" panose="020F0502020204030204" pitchFamily="34" charset="0"/>
                <a:ea typeface="Calibri" panose="020F0502020204030204" pitchFamily="34" charset="0"/>
                <a:cs typeface="Calibri" panose="020F0502020204030204" pitchFamily="34" charset="0"/>
              </a:rPr>
              <a:t> </a:t>
            </a:r>
            <a:endParaRPr lang="en-US" b="1"/>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a:p>
          <a:p>
            <a:pPr algn="l" rtl="0" fontAlgn="base"/>
            <a:endParaRPr lang="en-US" sz="1200" b="0" i="0">
              <a:solidFill>
                <a:srgbClr val="000000"/>
              </a:solidFill>
              <a:effectLst/>
              <a:latin typeface="Calibri" panose="020F0502020204030204" pitchFamily="34" charset="0"/>
              <a:cs typeface="Calibri"/>
            </a:endParaRPr>
          </a:p>
          <a:p>
            <a:endParaRPr lang="en-US" b="0"/>
          </a:p>
          <a:p>
            <a:endParaRPr lang="en-US" b="1"/>
          </a:p>
          <a:p>
            <a:endParaRPr lang="en-US"/>
          </a:p>
        </p:txBody>
      </p:sp>
      <p:sp>
        <p:nvSpPr>
          <p:cNvPr id="4" name="Slide Number Placeholder 3"/>
          <p:cNvSpPr>
            <a:spLocks noGrp="1"/>
          </p:cNvSpPr>
          <p:nvPr>
            <p:ph type="sldNum" sz="quarter" idx="5"/>
          </p:nvPr>
        </p:nvSpPr>
        <p:spPr/>
        <p:txBody>
          <a:bodyPr/>
          <a:lstStyle/>
          <a:p>
            <a:fld id="{FA6AF150-6D2A-4DA1-BED8-20A773521BD6}" type="slidenum">
              <a:rPr lang="en-US" smtClean="0"/>
              <a:t>12</a:t>
            </a:fld>
            <a:endParaRPr lang="en-US"/>
          </a:p>
        </p:txBody>
      </p:sp>
    </p:spTree>
    <p:extLst>
      <p:ext uri="{BB962C8B-B14F-4D97-AF65-F5344CB8AC3E}">
        <p14:creationId xmlns:p14="http://schemas.microsoft.com/office/powerpoint/2010/main" val="2629381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FA6AF150-6D2A-4DA1-BED8-20A773521BD6}" type="slidenum">
              <a:rPr lang="en-US">
                <a:solidFill>
                  <a:prstClr val="black"/>
                </a:solidFill>
                <a:latin typeface="Calibri" panose="020F0502020204030204"/>
              </a:rPr>
              <a:pPr defTabSz="931774">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2232444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D1DA91A4-A1D8-433B-9C29-A8920BF61D34}" type="slidenum">
              <a:rPr lang="en-US">
                <a:solidFill>
                  <a:prstClr val="black"/>
                </a:solidFill>
                <a:latin typeface="Calibri" panose="020F0502020204030204"/>
              </a:rPr>
              <a:pPr defTabSz="931774">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1630283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6711" indent="-296711">
              <a:buFont typeface="Arial"/>
              <a:buChar char="•"/>
            </a:pPr>
            <a:endParaRPr lang="en-US">
              <a:ea typeface="Calibri"/>
              <a:cs typeface="Calibri"/>
            </a:endParaRPr>
          </a:p>
          <a:p>
            <a:pPr marL="296711" indent="-296711">
              <a:buFont typeface="Arial"/>
              <a:buChar char="•"/>
            </a:pPr>
            <a:r>
              <a:rPr lang="en-US">
                <a:ea typeface="Calibri"/>
                <a:cs typeface="Calibri"/>
              </a:rPr>
              <a:t>Everything we do is ultimately designed to deliver maximum value to our students</a:t>
            </a:r>
          </a:p>
          <a:p>
            <a:pPr marL="296711" indent="-296711">
              <a:buFont typeface="Arial"/>
              <a:buChar char="•"/>
            </a:pPr>
            <a:r>
              <a:rPr lang="en-US">
                <a:ea typeface="Calibri"/>
                <a:cs typeface="Calibri"/>
              </a:rPr>
              <a:t>So, in that spirit, we want to take you through the experience through the lens of serving Carolina – a 10th grader, in TN, …. </a:t>
            </a:r>
          </a:p>
          <a:p>
            <a:pPr marL="296711" indent="-296711">
              <a:buFont typeface="Arial"/>
              <a:buChar char="•"/>
            </a:pPr>
            <a:r>
              <a:rPr lang="en-US">
                <a:ea typeface="Calibri"/>
                <a:cs typeface="Calibri"/>
              </a:rPr>
              <a:t>There are several important moments coming up for Carolina, test day, score release, </a:t>
            </a:r>
            <a:r>
              <a:rPr lang="en-US" err="1">
                <a:ea typeface="Calibri"/>
                <a:cs typeface="Calibri"/>
              </a:rPr>
              <a:t>etc</a:t>
            </a:r>
            <a:r>
              <a:rPr lang="en-US">
                <a:ea typeface="Calibri"/>
                <a:cs typeface="Calibri"/>
              </a:rPr>
              <a:t>, but right now she's busy getting ready for the Fall PSAT/NMSQT</a:t>
            </a:r>
          </a:p>
        </p:txBody>
      </p:sp>
      <p:sp>
        <p:nvSpPr>
          <p:cNvPr id="4" name="Slide Number Placeholder 3"/>
          <p:cNvSpPr>
            <a:spLocks noGrp="1"/>
          </p:cNvSpPr>
          <p:nvPr>
            <p:ph type="sldNum" sz="quarter" idx="5"/>
          </p:nvPr>
        </p:nvSpPr>
        <p:spPr/>
        <p:txBody>
          <a:bodyPr/>
          <a:lstStyle/>
          <a:p>
            <a:fld id="{A5F02324-A19E-4D17-95E3-49F8C2FE45D2}" type="slidenum">
              <a:rPr lang="en-US" smtClean="0"/>
              <a:t>16</a:t>
            </a:fld>
            <a:endParaRPr lang="en-US"/>
          </a:p>
        </p:txBody>
      </p:sp>
    </p:spTree>
    <p:extLst>
      <p:ext uri="{BB962C8B-B14F-4D97-AF65-F5344CB8AC3E}">
        <p14:creationId xmlns:p14="http://schemas.microsoft.com/office/powerpoint/2010/main" val="1458611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a:buChar char="•"/>
            </a:pPr>
            <a:r>
              <a:rPr lang="en-US">
                <a:ea typeface="Calibri"/>
                <a:cs typeface="Calibri"/>
              </a:rPr>
              <a:t>Now it’s test day. Prior to, or on test day, she launches the Bluebook Testing app and gets set-up and ready for her test.</a:t>
            </a:r>
          </a:p>
          <a:p>
            <a:pPr marL="178027" indent="-178027">
              <a:buFont typeface="Arial"/>
              <a:buChar char="•"/>
            </a:pPr>
            <a:r>
              <a:rPr lang="en-US">
                <a:ea typeface="Calibri"/>
                <a:cs typeface="Calibri"/>
              </a:rPr>
              <a:t>As part of the set-up process, Carolina will be introduced to </a:t>
            </a:r>
            <a:r>
              <a:rPr lang="en-US" err="1">
                <a:ea typeface="Calibri"/>
                <a:cs typeface="Calibri"/>
              </a:rPr>
              <a:t>BigFuture</a:t>
            </a:r>
            <a:r>
              <a:rPr lang="en-US">
                <a:ea typeface="Calibri"/>
                <a:cs typeface="Calibri"/>
              </a:rPr>
              <a:t> School and Connections, and be given the opportunity to sign-up for both</a:t>
            </a:r>
          </a:p>
          <a:p>
            <a:pPr marL="178027" indent="-178027">
              <a:buFont typeface="Arial"/>
              <a:buChar char="•"/>
            </a:pPr>
            <a:r>
              <a:rPr lang="en-US">
                <a:ea typeface="Calibri"/>
                <a:cs typeface="Calibri"/>
              </a:rPr>
              <a:t>Like most students, Carolina is very excited about getting her scores and hearing from colleges, and she loves the convenience of the app, so she signs-up for both</a:t>
            </a:r>
          </a:p>
        </p:txBody>
      </p:sp>
      <p:sp>
        <p:nvSpPr>
          <p:cNvPr id="4" name="Slide Number Placeholder 3"/>
          <p:cNvSpPr>
            <a:spLocks noGrp="1"/>
          </p:cNvSpPr>
          <p:nvPr>
            <p:ph type="sldNum" sz="quarter" idx="5"/>
          </p:nvPr>
        </p:nvSpPr>
        <p:spPr/>
        <p:txBody>
          <a:bodyPr/>
          <a:lstStyle/>
          <a:p>
            <a:fld id="{A5F02324-A19E-4D17-95E3-49F8C2FE45D2}" type="slidenum">
              <a:rPr lang="en-US" smtClean="0"/>
              <a:t>17</a:t>
            </a:fld>
            <a:endParaRPr lang="en-US"/>
          </a:p>
        </p:txBody>
      </p:sp>
    </p:spTree>
    <p:extLst>
      <p:ext uri="{BB962C8B-B14F-4D97-AF65-F5344CB8AC3E}">
        <p14:creationId xmlns:p14="http://schemas.microsoft.com/office/powerpoint/2010/main" val="1475057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6711" indent="-296711">
              <a:buFont typeface="Arial"/>
              <a:buChar char="•"/>
            </a:pPr>
            <a:r>
              <a:rPr lang="en-US">
                <a:ea typeface="Calibri"/>
                <a:cs typeface="Calibri"/>
              </a:rPr>
              <a:t>Fast-forward and Carolina is at home enjoying some downtime on her phone – she finished and submitted her test earlier in the day and is feeling pretty good.</a:t>
            </a:r>
          </a:p>
          <a:p>
            <a:pPr marL="296711" indent="-296711">
              <a:buFont typeface="Arial"/>
              <a:buChar char="•"/>
            </a:pPr>
            <a:r>
              <a:rPr lang="en-US">
                <a:ea typeface="Calibri"/>
                <a:cs typeface="Calibri"/>
              </a:rPr>
              <a:t>Carolina gets a text from College Board congratulating her and providing her with a link to download the </a:t>
            </a:r>
            <a:r>
              <a:rPr lang="en-US" err="1">
                <a:ea typeface="Calibri"/>
                <a:cs typeface="Calibri"/>
              </a:rPr>
              <a:t>BigFuture</a:t>
            </a:r>
            <a:r>
              <a:rPr lang="en-US">
                <a:ea typeface="Calibri"/>
                <a:cs typeface="Calibri"/>
              </a:rPr>
              <a:t> School app.</a:t>
            </a:r>
          </a:p>
          <a:p>
            <a:pPr marL="296711" indent="-296711">
              <a:buFont typeface="Arial"/>
              <a:buChar char="•"/>
            </a:pPr>
            <a:r>
              <a:rPr lang="en-US">
                <a:ea typeface="Calibri"/>
                <a:cs typeface="Calibri"/>
              </a:rPr>
              <a:t>Carolina's eager to be ready to get her scores, and take advantage of Connections and the career and college guidance in </a:t>
            </a:r>
            <a:r>
              <a:rPr lang="en-US" err="1">
                <a:ea typeface="Calibri"/>
                <a:cs typeface="Calibri"/>
              </a:rPr>
              <a:t>BigFuture</a:t>
            </a:r>
            <a:r>
              <a:rPr lang="en-US">
                <a:ea typeface="Calibri"/>
                <a:cs typeface="Calibri"/>
              </a:rPr>
              <a:t> School, so she downloads the app</a:t>
            </a:r>
          </a:p>
        </p:txBody>
      </p:sp>
      <p:sp>
        <p:nvSpPr>
          <p:cNvPr id="4" name="Slide Number Placeholder 3"/>
          <p:cNvSpPr>
            <a:spLocks noGrp="1"/>
          </p:cNvSpPr>
          <p:nvPr>
            <p:ph type="sldNum" sz="quarter" idx="5"/>
          </p:nvPr>
        </p:nvSpPr>
        <p:spPr/>
        <p:txBody>
          <a:bodyPr/>
          <a:lstStyle/>
          <a:p>
            <a:fld id="{A5F02324-A19E-4D17-95E3-49F8C2FE45D2}" type="slidenum">
              <a:rPr lang="en-US" smtClean="0"/>
              <a:t>18</a:t>
            </a:fld>
            <a:endParaRPr lang="en-US"/>
          </a:p>
        </p:txBody>
      </p:sp>
    </p:spTree>
    <p:extLst>
      <p:ext uri="{BB962C8B-B14F-4D97-AF65-F5344CB8AC3E}">
        <p14:creationId xmlns:p14="http://schemas.microsoft.com/office/powerpoint/2010/main" val="3844151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pPr marL="296711" indent="-296711">
              <a:buFont typeface="Arial"/>
              <a:buChar char="•"/>
            </a:pPr>
            <a:r>
              <a:rPr lang="en-US">
                <a:ea typeface="Calibri"/>
                <a:cs typeface="Calibri"/>
              </a:rPr>
              <a:t>When Carolina launches the app she will be asked to provide the phone number and a code that will be texted to her. This is what we call positive friction, where we're clearly signaling the care with which approach our students and their data</a:t>
            </a:r>
          </a:p>
          <a:p>
            <a:pPr marL="296711" indent="-296711">
              <a:buFont typeface="Arial"/>
              <a:buChar char="•"/>
            </a:pPr>
            <a:r>
              <a:rPr lang="en-US">
                <a:ea typeface="Calibri"/>
                <a:cs typeface="Calibri"/>
              </a:rPr>
              <a:t>As part of onboarding Carolina also opts-in to Push Notifications as she's eager to hear when her scores are available, and when there's new and interesting content in the app for her.</a:t>
            </a:r>
          </a:p>
          <a:p>
            <a:pPr marL="296711" indent="-296711">
              <a:buFont typeface="Arial"/>
              <a:buChar char="•"/>
            </a:pPr>
            <a:r>
              <a:rPr lang="en-US">
                <a:ea typeface="Calibri"/>
                <a:cs typeface="Calibri"/>
              </a:rPr>
              <a:t>At this point, Carolina is now in the main part of the app (the Messages feed) where, before her scores are out she will get career and college planning guidance from </a:t>
            </a:r>
            <a:r>
              <a:rPr lang="en-US" err="1">
                <a:ea typeface="Calibri"/>
                <a:cs typeface="Calibri"/>
              </a:rPr>
              <a:t>BigFuture</a:t>
            </a:r>
            <a:r>
              <a:rPr lang="en-US">
                <a:ea typeface="Calibri"/>
                <a:cs typeface="Calibri"/>
              </a:rPr>
              <a:t>, and we'll help her get the most out of the app. </a:t>
            </a:r>
          </a:p>
          <a:p>
            <a:pPr marL="296711" indent="-296711">
              <a:buFont typeface="Arial"/>
              <a:buChar char="•"/>
            </a:pPr>
            <a:r>
              <a:rPr lang="en-US">
                <a:ea typeface="Calibri"/>
                <a:cs typeface="Calibri"/>
              </a:rPr>
              <a:t>Now, we fast forward to score release day. Carolina's had a busy day, but she's incredibly excited when she gets a push notification telling her that her scores are available.</a:t>
            </a:r>
          </a:p>
          <a:p>
            <a:pPr marL="296711" indent="-296711">
              <a:buFont typeface="Arial"/>
              <a:buChar char="•"/>
            </a:pPr>
            <a:r>
              <a:rPr lang="en-US">
                <a:ea typeface="Calibri"/>
                <a:cs typeface="Calibri"/>
              </a:rPr>
              <a:t>She taps on the push notification and is taken directly to her score report. This experience delivers the core information of the score report, in an elegant, mobile friendly way. </a:t>
            </a:r>
          </a:p>
          <a:p>
            <a:pPr marL="296711" indent="-296711">
              <a:buFont typeface="Arial"/>
              <a:buChar char="•"/>
            </a:pPr>
            <a:r>
              <a:rPr lang="en-US">
                <a:ea typeface="Calibri"/>
                <a:cs typeface="Calibri"/>
              </a:rPr>
              <a:t>At the end of the score report, Carolina now sees that she has several schools that are interested in her waiting with messages in her feed, and she also has more career and college guidance</a:t>
            </a:r>
          </a:p>
          <a:p>
            <a:pPr marL="296711" indent="-296711">
              <a:buFont typeface="Arial"/>
              <a:buChar char="•"/>
            </a:pPr>
            <a:r>
              <a:rPr lang="en-US">
                <a:ea typeface="Calibri"/>
                <a:cs typeface="Calibri"/>
              </a:rPr>
              <a:t>Carolina heads over to the messages feed and sees the message from institutions. </a:t>
            </a:r>
          </a:p>
          <a:p>
            <a:pPr marL="296711" indent="-296711">
              <a:buFont typeface="Arial"/>
              <a:buChar char="•"/>
            </a:pPr>
            <a:r>
              <a:rPr lang="en-US">
                <a:ea typeface="Calibri"/>
                <a:cs typeface="Calibri"/>
              </a:rPr>
              <a:t>She clicks on the message and decides she wants to save it for later</a:t>
            </a:r>
          </a:p>
          <a:p>
            <a:pPr marL="296711" indent="-296711">
              <a:buFont typeface="Arial"/>
              <a:buChar char="•"/>
            </a:pPr>
            <a:r>
              <a:rPr lang="en-US">
                <a:ea typeface="Calibri"/>
                <a:cs typeface="Calibri"/>
              </a:rPr>
              <a:t>She wants to see more from the school, so she clicks on the school name and goes to their profile. Here, Carolina can see all the messages she's received from the school. She's definitely interested, so she adds this school to her own personal list.</a:t>
            </a:r>
          </a:p>
          <a:p>
            <a:pPr marL="296711" indent="-296711">
              <a:buFont typeface="Arial"/>
              <a:buChar char="•"/>
            </a:pPr>
            <a:r>
              <a:rPr lang="en-US">
                <a:ea typeface="Calibri"/>
                <a:cs typeface="Calibri"/>
              </a:rPr>
              <a:t>As Carolina uses the app, she'll continue to add schools to her personal list and save important messages – both of which she'll be able to access in the Colleges and Saved sections.</a:t>
            </a:r>
          </a:p>
        </p:txBody>
      </p:sp>
      <p:sp>
        <p:nvSpPr>
          <p:cNvPr id="4" name="Slide Number Placeholder 3"/>
          <p:cNvSpPr>
            <a:spLocks noGrp="1"/>
          </p:cNvSpPr>
          <p:nvPr>
            <p:ph type="sldNum" sz="quarter" idx="5"/>
          </p:nvPr>
        </p:nvSpPr>
        <p:spPr/>
        <p:txBody>
          <a:bodyPr/>
          <a:lstStyle/>
          <a:p>
            <a:fld id="{A5F02324-A19E-4D17-95E3-49F8C2FE45D2}" type="slidenum">
              <a:rPr lang="en-US" smtClean="0"/>
              <a:t>19</a:t>
            </a:fld>
            <a:endParaRPr lang="en-US"/>
          </a:p>
        </p:txBody>
      </p:sp>
    </p:spTree>
    <p:extLst>
      <p:ext uri="{BB962C8B-B14F-4D97-AF65-F5344CB8AC3E}">
        <p14:creationId xmlns:p14="http://schemas.microsoft.com/office/powerpoint/2010/main" val="2622125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a:t>Given the needs of today’s students, we have created </a:t>
            </a:r>
            <a:r>
              <a:rPr lang="en-US">
                <a:cs typeface="Calibri"/>
              </a:rPr>
              <a:t>strong participation in Search </a:t>
            </a:r>
            <a:r>
              <a:rPr lang="en-US" b="0">
                <a:cs typeface="Calibri"/>
              </a:rPr>
              <a:t>with new digital opt-in channels that allow students to be in the driver’s seat and </a:t>
            </a:r>
            <a:r>
              <a:rPr lang="en-US">
                <a:cs typeface="Calibri"/>
              </a:rPr>
              <a:t>decide when they are ready to join Search -- </a:t>
            </a:r>
            <a:r>
              <a:rPr lang="en-US" b="0"/>
              <a:t>regardless if they have taken a College Board assessment yet or not.  This is a pretty big shift from where we started with massive data loads just from the SAT, PSAT and AP exams.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DCDCDC"/>
              </a:solidFill>
              <a:latin typeface="Roboto Slab" pitchFamily="2" charset="0"/>
              <a:ea typeface="Roboto Slab" pitchFamily="2" charset="0"/>
              <a:sym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DCDCDC"/>
                </a:solidFill>
                <a:latin typeface="Roboto Slab" pitchFamily="2" charset="0"/>
                <a:ea typeface="Roboto Slab" pitchFamily="2" charset="0"/>
                <a:sym typeface="Helvetica"/>
              </a:rPr>
              <a:t>Beginning in Fall 2023, students who take in-school assessments such as the PSAT/NMSQT and SAT School Day will have the opportunity to connect with colleges, universities and scholarship organizations through </a:t>
            </a:r>
            <a:r>
              <a:rPr lang="en-US" sz="1200" b="1">
                <a:solidFill>
                  <a:srgbClr val="DCDCDC"/>
                </a:solidFill>
                <a:latin typeface="Roboto Slab" pitchFamily="2" charset="0"/>
                <a:ea typeface="Roboto Slab" pitchFamily="2" charset="0"/>
                <a:sym typeface="Helvetica"/>
              </a:rPr>
              <a:t>Connections</a:t>
            </a:r>
            <a:r>
              <a:rPr lang="en-US" sz="1200">
                <a:solidFill>
                  <a:srgbClr val="DCDCDC"/>
                </a:solidFill>
                <a:latin typeface="Roboto Slab" pitchFamily="2" charset="0"/>
                <a:ea typeface="Roboto Slab" pitchFamily="2" charset="0"/>
                <a:sym typeface="Helvetica"/>
              </a:rPr>
              <a:t> – without sharing any personal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CDCDC"/>
              </a:solidFill>
              <a:effectLst/>
              <a:uLnTx/>
              <a:uFillTx/>
              <a:latin typeface="Roboto Slab" pitchFamily="2" charset="0"/>
              <a:ea typeface="Roboto Slab" pitchFamily="2" charset="0"/>
              <a:cs typeface="+mn-cs"/>
              <a:sym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DCDCDC"/>
                </a:solidFill>
                <a:latin typeface="Roboto Slab" pitchFamily="2" charset="0"/>
                <a:ea typeface="Roboto Slab" pitchFamily="2" charset="0"/>
                <a:sym typeface="Helvetica"/>
              </a:rPr>
              <a:t>Students who participate in AP, take the SAT outside of the School Day, create college lists through </a:t>
            </a:r>
            <a:r>
              <a:rPr lang="en-US" sz="1200" err="1">
                <a:solidFill>
                  <a:srgbClr val="DCDCDC"/>
                </a:solidFill>
                <a:latin typeface="Roboto Slab" pitchFamily="2" charset="0"/>
                <a:ea typeface="Roboto Slab" pitchFamily="2" charset="0"/>
                <a:sym typeface="Helvetica"/>
              </a:rPr>
              <a:t>BigFuture</a:t>
            </a:r>
            <a:r>
              <a:rPr lang="en-US" sz="1200">
                <a:solidFill>
                  <a:srgbClr val="DCDCDC"/>
                </a:solidFill>
                <a:latin typeface="Roboto Slab" pitchFamily="2" charset="0"/>
                <a:ea typeface="Roboto Slab" pitchFamily="2" charset="0"/>
                <a:sym typeface="Helvetica"/>
              </a:rPr>
              <a:t>, practice for the SAT through Khan Academy, create a College Board account or attend a College Board–sponsored event will have the opportunity to opt-in to </a:t>
            </a:r>
            <a:r>
              <a:rPr lang="en-US" sz="1200" b="1">
                <a:solidFill>
                  <a:srgbClr val="DCDCDC"/>
                </a:solidFill>
                <a:latin typeface="Roboto Slab" pitchFamily="2" charset="0"/>
                <a:ea typeface="Roboto Slab" pitchFamily="2" charset="0"/>
                <a:sym typeface="Helvetica"/>
              </a:rPr>
              <a:t>Search</a:t>
            </a:r>
            <a:r>
              <a:rPr lang="en-US" sz="1200">
                <a:solidFill>
                  <a:srgbClr val="DCDCDC"/>
                </a:solidFill>
                <a:latin typeface="Roboto Slab" pitchFamily="2" charset="0"/>
                <a:ea typeface="Roboto Slab" pitchFamily="2" charset="0"/>
                <a:sym typeface="Helvetica"/>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CDCDC"/>
              </a:solidFill>
              <a:effectLst/>
              <a:uLnTx/>
              <a:uFillTx/>
              <a:latin typeface="Roboto Slab" pitchFamily="2" charset="0"/>
              <a:ea typeface="Roboto Slab" pitchFamily="2" charset="0"/>
              <a:cs typeface="+mn-cs"/>
              <a:sym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CDCDC"/>
              </a:solidFill>
              <a:effectLst/>
              <a:uLnTx/>
              <a:uFillTx/>
              <a:latin typeface="Roboto Slab" pitchFamily="2" charset="0"/>
              <a:ea typeface="Roboto Slab" pitchFamily="2" charset="0"/>
              <a:cs typeface="+mn-cs"/>
              <a:sym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DCDCDC"/>
                </a:solidFill>
                <a:effectLst/>
                <a:uLnTx/>
                <a:uFillTx/>
                <a:latin typeface="Roboto Slab" pitchFamily="2" charset="0"/>
                <a:ea typeface="Roboto Slab" pitchFamily="2" charset="0"/>
                <a:cs typeface="+mn-cs"/>
                <a:sym typeface="Helvetica"/>
              </a:rPr>
              <a:t>Reactive: Info about National Recognition Programs (NRP):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CDCDC"/>
              </a:solidFill>
              <a:effectLst/>
              <a:uLnTx/>
              <a:uFillTx/>
              <a:latin typeface="Roboto Slab" pitchFamily="2" charset="0"/>
              <a:ea typeface="Roboto Slab" pitchFamily="2" charset="0"/>
              <a:cs typeface="+mn-cs"/>
              <a:sym typeface="Helvetica"/>
            </a:endParaRPr>
          </a:p>
          <a:p>
            <a:pPr marL="0" marR="0">
              <a:spcBef>
                <a:spcPts val="0"/>
              </a:spcBef>
              <a:spcAft>
                <a:spcPts val="0"/>
              </a:spcAft>
            </a:pPr>
            <a:r>
              <a:rPr lang="en-US" sz="1800">
                <a:effectLst/>
                <a:latin typeface="Calibri" panose="020F0502020204030204" pitchFamily="34" charset="0"/>
                <a:ea typeface="Calibri" panose="020F0502020204030204" pitchFamily="34" charset="0"/>
              </a:rPr>
              <a:t>A student has several steps to take before they are invited into NRP, which would then get them into Search. Before that happens, they must meet the following criteria:</a:t>
            </a:r>
          </a:p>
          <a:p>
            <a:pPr marL="0" marR="0">
              <a:spcBef>
                <a:spcPts val="0"/>
              </a:spcBef>
              <a:spcAft>
                <a:spcPts val="0"/>
              </a:spcAft>
            </a:pPr>
            <a:r>
              <a:rPr lang="en-US" sz="180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b="1">
                <a:effectLst/>
                <a:latin typeface="Calibri" panose="020F0502020204030204" pitchFamily="34" charset="0"/>
                <a:ea typeface="Calibri" panose="020F0502020204030204" pitchFamily="34" charset="0"/>
              </a:rPr>
              <a:t>Sophomores</a:t>
            </a:r>
            <a:endParaRPr lang="en-US" sz="180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a:effectLst/>
                <a:latin typeface="Calibri" panose="020F0502020204030204" pitchFamily="34" charset="0"/>
                <a:ea typeface="Times New Roman" panose="02020603050405020304" pitchFamily="18" charset="0"/>
              </a:rPr>
              <a:t>Must have a 3.5 GPA or higher at the time they are applying. Weighted and unweighted GPAs are considered.</a:t>
            </a:r>
            <a:endParaRPr lang="en-US" sz="180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a:effectLst/>
                <a:latin typeface="Calibri" panose="020F0502020204030204" pitchFamily="34" charset="0"/>
                <a:ea typeface="Times New Roman" panose="02020603050405020304" pitchFamily="18" charset="0"/>
              </a:rPr>
              <a:t>Must have a permanent address in the United States, a U.S. territory or U.S. military base, or attend a Department of Defense Education Activity (DoDEA) school. U.S. citizenship is not required.</a:t>
            </a:r>
            <a:endParaRPr lang="en-US" sz="180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a:effectLst/>
                <a:latin typeface="Calibri" panose="020F0502020204030204" pitchFamily="34" charset="0"/>
                <a:ea typeface="Times New Roman" panose="02020603050405020304" pitchFamily="18" charset="0"/>
              </a:rPr>
              <a:t>Must identify as Black, African American, Latino, Hispanic, Indigenous, Native, or attend high school in a rural area or small town.</a:t>
            </a:r>
            <a:endParaRPr lang="en-US" sz="180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a:effectLst/>
                <a:latin typeface="Calibri" panose="020F0502020204030204" pitchFamily="34" charset="0"/>
                <a:ea typeface="Times New Roman" panose="02020603050405020304" pitchFamily="18" charset="0"/>
              </a:rPr>
              <a:t>Must have taken the PSAT/NMSQT in fall 2022 OR at least 2 distinct AP Exams in 8th or 9th grade.</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a:effectLst/>
                <a:latin typeface="Calibri" panose="020F0502020204030204" pitchFamily="34" charset="0"/>
                <a:ea typeface="Calibri" panose="020F0502020204030204" pitchFamily="34" charset="0"/>
              </a:rPr>
              <a:t>Juniors</a:t>
            </a:r>
            <a:endParaRPr lang="en-US" sz="180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a:effectLst/>
                <a:latin typeface="Calibri" panose="020F0502020204030204" pitchFamily="34" charset="0"/>
                <a:ea typeface="Times New Roman" panose="02020603050405020304" pitchFamily="18" charset="0"/>
              </a:rPr>
              <a:t>Must have a 3.5 GPA or higher at the time they are applying. Weighted and unweighted GPAs are considered.</a:t>
            </a:r>
            <a:endParaRPr lang="en-US" sz="180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a:effectLst/>
                <a:latin typeface="Calibri" panose="020F0502020204030204" pitchFamily="34" charset="0"/>
                <a:ea typeface="Times New Roman" panose="02020603050405020304" pitchFamily="18" charset="0"/>
              </a:rPr>
              <a:t>Must have a permanent address in the United States, a U.S. territory or U.S. military base, or attend a DoDEA school. U.S. citizenship is not required.</a:t>
            </a:r>
            <a:endParaRPr lang="en-US" sz="180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a:effectLst/>
                <a:latin typeface="Calibri" panose="020F0502020204030204" pitchFamily="34" charset="0"/>
                <a:ea typeface="Times New Roman" panose="02020603050405020304" pitchFamily="18" charset="0"/>
              </a:rPr>
              <a:t>Must identify as Black, African American, Latino, Hispanic, Indigenous, Native, or attend high school in a rural area or small town.</a:t>
            </a:r>
            <a:endParaRPr lang="en-US" sz="180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a:effectLst/>
                <a:latin typeface="Calibri" panose="020F0502020204030204" pitchFamily="34" charset="0"/>
                <a:ea typeface="Times New Roman" panose="02020603050405020304" pitchFamily="18" charset="0"/>
              </a:rPr>
              <a:t>Must have taken the PSAT 10 in spring 2022 OR the PSAT/NMSQT in fall 2022 OR at least 2 distinct AP Exams in 8th, 9th, or 10th grade.</a:t>
            </a:r>
            <a:endParaRPr lang="en-US" sz="180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CDCDC"/>
              </a:solidFill>
              <a:effectLst/>
              <a:uLnTx/>
              <a:uFillTx/>
              <a:latin typeface="Roboto Slab" pitchFamily="2" charset="0"/>
              <a:ea typeface="Roboto Slab" pitchFamily="2" charset="0"/>
              <a:cs typeface="+mn-cs"/>
              <a:sym typeface="Helvetica"/>
            </a:endParaRPr>
          </a:p>
          <a:p>
            <a:endParaRPr lang="en-US"/>
          </a:p>
        </p:txBody>
      </p:sp>
      <p:sp>
        <p:nvSpPr>
          <p:cNvPr id="4" name="Slide Number Placeholder 3"/>
          <p:cNvSpPr>
            <a:spLocks noGrp="1"/>
          </p:cNvSpPr>
          <p:nvPr>
            <p:ph type="sldNum" sz="quarter" idx="5"/>
          </p:nvPr>
        </p:nvSpPr>
        <p:spPr/>
        <p:txBody>
          <a:bodyPr/>
          <a:lstStyle/>
          <a:p>
            <a:fld id="{3A13236E-FE20-4083-BB9B-C324932976AB}" type="slidenum">
              <a:rPr lang="en-US" smtClean="0"/>
              <a:t>21</a:t>
            </a:fld>
            <a:endParaRPr lang="en-US"/>
          </a:p>
        </p:txBody>
      </p:sp>
    </p:spTree>
    <p:extLst>
      <p:ext uri="{BB962C8B-B14F-4D97-AF65-F5344CB8AC3E}">
        <p14:creationId xmlns:p14="http://schemas.microsoft.com/office/powerpoint/2010/main" val="2092928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265" marR="0" lvl="0" indent="-342265" algn="l" defTabSz="91431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1E1E1E"/>
                </a:solidFill>
                <a:latin typeface="Roboto"/>
                <a:ea typeface="Roboto"/>
                <a:cs typeface="Roboto"/>
              </a:rPr>
              <a:t>With the launch of the digital SAT suite and the evolving privacy landscape, </a:t>
            </a:r>
            <a:r>
              <a:rPr lang="en-US"/>
              <a:t>we have an opportunity to shift to a new mode that meets students where they are.</a:t>
            </a:r>
            <a:endParaRPr lang="en-US">
              <a:ea typeface="Calibri"/>
              <a:cs typeface="Calibri"/>
            </a:endParaRPr>
          </a:p>
          <a:p>
            <a:pPr marL="342265" indent="-342265" defTabSz="914316">
              <a:buFont typeface="Arial" panose="020B0604020202020204" pitchFamily="34" charset="0"/>
              <a:buChar char="•"/>
              <a:defRPr/>
            </a:pPr>
            <a:r>
              <a:rPr lang="en-US">
                <a:solidFill>
                  <a:srgbClr val="3F3F3F"/>
                </a:solidFill>
                <a:latin typeface="Roboto"/>
                <a:ea typeface="Roboto"/>
                <a:cs typeface="Roboto"/>
              </a:rPr>
              <a:t>College Board is launching a</a:t>
            </a:r>
            <a:r>
              <a:rPr lang="en-US" sz="1200">
                <a:solidFill>
                  <a:srgbClr val="3F3F3F"/>
                </a:solidFill>
                <a:latin typeface="Roboto"/>
                <a:ea typeface="Roboto"/>
                <a:cs typeface="Roboto"/>
              </a:rPr>
              <a:t> new mobile app where students </a:t>
            </a:r>
            <a:r>
              <a:rPr lang="en-US">
                <a:solidFill>
                  <a:srgbClr val="3F3F3F"/>
                </a:solidFill>
                <a:latin typeface="Roboto"/>
                <a:ea typeface="Roboto"/>
                <a:cs typeface="Roboto"/>
              </a:rPr>
              <a:t>who take in school assessments can</a:t>
            </a:r>
            <a:r>
              <a:rPr lang="en-US" sz="1200">
                <a:solidFill>
                  <a:srgbClr val="3F3F3F"/>
                </a:solidFill>
                <a:latin typeface="Roboto"/>
                <a:ea typeface="Roboto"/>
                <a:cs typeface="Roboto"/>
              </a:rPr>
              <a:t> access their test scores, hear directly from colleges, and get actionable college and career planning information. </a:t>
            </a:r>
          </a:p>
          <a:p>
            <a:pPr marL="342265" indent="-342265" defTabSz="914316">
              <a:buFont typeface="Arial" panose="020B0604020202020204" pitchFamily="34" charset="0"/>
              <a:buChar char="•"/>
              <a:defRPr/>
            </a:pPr>
            <a:r>
              <a:rPr lang="en-US" altLang="zh-CN">
                <a:solidFill>
                  <a:srgbClr val="FF0000"/>
                </a:solidFill>
                <a:ea typeface="等线"/>
              </a:rPr>
              <a:t>This</a:t>
            </a:r>
            <a:r>
              <a:rPr lang="en-US" altLang="zh-CN" sz="1200">
                <a:solidFill>
                  <a:srgbClr val="FF0000"/>
                </a:solidFill>
                <a:ea typeface="等线"/>
              </a:rPr>
              <a:t> service </a:t>
            </a:r>
            <a:r>
              <a:rPr lang="en-US" altLang="zh-CN">
                <a:solidFill>
                  <a:srgbClr val="FF0000"/>
                </a:solidFill>
                <a:ea typeface="等线"/>
              </a:rPr>
              <a:t>is designed to</a:t>
            </a:r>
            <a:r>
              <a:rPr lang="en-US" altLang="zh-CN" sz="1200">
                <a:solidFill>
                  <a:srgbClr val="FF0000"/>
                </a:solidFill>
                <a:ea typeface="等线"/>
              </a:rPr>
              <a:t> be student-centered, and to solve for student privacy concerns and K12 priorities and imperatives. </a:t>
            </a:r>
            <a:endParaRPr lang="en-US" altLang="zh-CN" sz="1200">
              <a:solidFill>
                <a:srgbClr val="FF0000"/>
              </a:solidFill>
              <a:ea typeface="等线"/>
              <a:cs typeface="Calibri"/>
            </a:endParaRPr>
          </a:p>
          <a:p>
            <a:pPr marL="342265" indent="-342265" defTabSz="914316">
              <a:buFont typeface="Arial" panose="020B0604020202020204" pitchFamily="34" charset="0"/>
              <a:buChar char="•"/>
              <a:defRPr/>
            </a:pPr>
            <a:r>
              <a:rPr lang="en-US" sz="1200">
                <a:solidFill>
                  <a:srgbClr val="1E1E1E"/>
                </a:solidFill>
                <a:latin typeface="Roboto"/>
                <a:ea typeface="Roboto"/>
                <a:cs typeface="Roboto"/>
              </a:rPr>
              <a:t>We believe that this new approach can create productive connections between students and colleges, while enabling students to have control over their data being shared with colleges</a:t>
            </a:r>
          </a:p>
          <a:p>
            <a:pPr marL="342265" indent="-342265" defTabSz="914316">
              <a:buFont typeface="Arial" panose="020B0604020202020204" pitchFamily="34" charset="0"/>
              <a:buChar char="•"/>
              <a:defRPr/>
            </a:pPr>
            <a:r>
              <a:rPr lang="en-US" sz="1200"/>
              <a:t>Score release is a powerful moment to provide students with personalized and relevant information about colleges, careers, and scholarships.</a:t>
            </a:r>
            <a:r>
              <a:rPr lang="en-US"/>
              <a:t> </a:t>
            </a:r>
            <a:endParaRPr lang="en-US" sz="1200">
              <a:ea typeface="Calibri"/>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DA91A4-A1D8-433B-9C29-A8920BF61D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0283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explore </a:t>
            </a:r>
            <a:r>
              <a:rPr lang="en-US" err="1"/>
              <a:t>BigFuture</a:t>
            </a:r>
            <a:r>
              <a:rPr lang="en-US"/>
              <a:t> School!</a:t>
            </a:r>
          </a:p>
        </p:txBody>
      </p:sp>
      <p:sp>
        <p:nvSpPr>
          <p:cNvPr id="4" name="Slide Number Placeholder 3"/>
          <p:cNvSpPr>
            <a:spLocks noGrp="1"/>
          </p:cNvSpPr>
          <p:nvPr>
            <p:ph type="sldNum" sz="quarter" idx="5"/>
          </p:nvPr>
        </p:nvSpPr>
        <p:spPr/>
        <p:txBody>
          <a:bodyPr/>
          <a:lstStyle/>
          <a:p>
            <a:pPr defTabSz="931774">
              <a:defRPr/>
            </a:pPr>
            <a:fld id="{D75911EA-13D3-4F64-952B-3EDDCD421BB7}"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2413527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2900">
                <a:latin typeface="Segoe UI"/>
                <a:cs typeface="Segoe UI"/>
              </a:rPr>
              <a:t>The transition to digital testing and the changing student data privacy landscape, requires a new way to give students the opportunity to make the most of score release – without having to share their personal information.</a:t>
            </a:r>
          </a:p>
          <a:p>
            <a:pPr defTabSz="931774">
              <a:defRPr/>
            </a:pPr>
            <a:endParaRPr lang="en-US" sz="2900">
              <a:solidFill>
                <a:srgbClr val="1E1E1E"/>
              </a:solidFill>
              <a:latin typeface="Roboto" panose="02000000000000000000" pitchFamily="2" charset="0"/>
            </a:endParaRPr>
          </a:p>
          <a:p>
            <a:pPr defTabSz="931774">
              <a:defRPr/>
            </a:pPr>
            <a:r>
              <a:rPr lang="en-US" sz="2900">
                <a:solidFill>
                  <a:srgbClr val="1E1E1E"/>
                </a:solidFill>
                <a:latin typeface="Roboto" panose="02000000000000000000" pitchFamily="2" charset="0"/>
              </a:rPr>
              <a:t>The </a:t>
            </a:r>
            <a:r>
              <a:rPr lang="en-US" sz="2900" err="1">
                <a:solidFill>
                  <a:srgbClr val="1E1E1E"/>
                </a:solidFill>
                <a:latin typeface="Roboto" panose="02000000000000000000" pitchFamily="2" charset="0"/>
              </a:rPr>
              <a:t>BigFuture</a:t>
            </a:r>
            <a:r>
              <a:rPr lang="en-US" sz="2900">
                <a:solidFill>
                  <a:srgbClr val="1E1E1E"/>
                </a:solidFill>
                <a:latin typeface="Roboto" panose="02000000000000000000" pitchFamily="2" charset="0"/>
              </a:rPr>
              <a:t> School mobile app – available to students 13 and over – helps makes the most moment of score release by providing students with:</a:t>
            </a:r>
          </a:p>
          <a:p>
            <a:pPr defTabSz="931774">
              <a:defRPr/>
            </a:pPr>
            <a:endParaRPr lang="en-US" sz="2900">
              <a:solidFill>
                <a:srgbClr val="1E1E1E"/>
              </a:solidFill>
              <a:latin typeface="Roboto" panose="02000000000000000000" pitchFamily="2" charset="0"/>
            </a:endParaRPr>
          </a:p>
          <a:p>
            <a:pPr marL="524123" indent="-524123" defTabSz="931774">
              <a:buFont typeface="+mj-lt"/>
              <a:buAutoNum type="arabicPeriod"/>
              <a:defRPr/>
            </a:pPr>
            <a:r>
              <a:rPr lang="en-US" sz="2900">
                <a:solidFill>
                  <a:srgbClr val="1E1E1E"/>
                </a:solidFill>
                <a:latin typeface="Roboto" panose="02000000000000000000" pitchFamily="2" charset="0"/>
              </a:rPr>
              <a:t>Direct access to their scores </a:t>
            </a:r>
          </a:p>
          <a:p>
            <a:pPr marL="524123" indent="-524123" defTabSz="931774">
              <a:buFont typeface="+mj-lt"/>
              <a:buAutoNum type="arabicPeriod"/>
              <a:defRPr/>
            </a:pPr>
            <a:r>
              <a:rPr lang="en-US" sz="2900">
                <a:solidFill>
                  <a:srgbClr val="1E1E1E"/>
                </a:solidFill>
                <a:latin typeface="Roboto" panose="02000000000000000000" pitchFamily="2" charset="0"/>
              </a:rPr>
              <a:t>Customized career information and guidance about planning and paying for college.</a:t>
            </a:r>
          </a:p>
          <a:p>
            <a:pPr marL="524123" indent="-524123" defTabSz="931774">
              <a:buFont typeface="+mj-lt"/>
              <a:buAutoNum type="arabicPeriod"/>
              <a:defRPr/>
            </a:pPr>
            <a:r>
              <a:rPr lang="en-US" sz="2900">
                <a:solidFill>
                  <a:srgbClr val="1E1E1E"/>
                </a:solidFill>
                <a:latin typeface="Roboto" panose="02000000000000000000" pitchFamily="2" charset="0"/>
              </a:rPr>
              <a:t>Connections, a feature that allows them to hear from nonprofit colleges and scholarship programs that may be a good match – without having to share personal information. On average, students who choose to connect with colleges are 25% more likely to enroll, and 31% more likely to graduate on time from a four-year college. Those gains are even greater for Black and Hispanic students.</a:t>
            </a:r>
          </a:p>
          <a:p>
            <a:pPr marL="524123" indent="-524123" defTabSz="931774">
              <a:buFont typeface="+mj-lt"/>
              <a:buAutoNum type="arabicPeriod"/>
              <a:defRPr/>
            </a:pPr>
            <a:endParaRPr lang="en-US" sz="2900">
              <a:solidFill>
                <a:srgbClr val="1E1E1E"/>
              </a:solidFill>
              <a:latin typeface="Roboto" panose="02000000000000000000" pitchFamily="2" charset="0"/>
            </a:endParaRPr>
          </a:p>
          <a:p>
            <a:pPr defTabSz="931774">
              <a:defRPr/>
            </a:pPr>
            <a:r>
              <a:rPr lang="en-US" sz="2900">
                <a:solidFill>
                  <a:srgbClr val="1E1E1E"/>
                </a:solidFill>
                <a:latin typeface="Roboto" panose="02000000000000000000" pitchFamily="2" charset="0"/>
              </a:rPr>
              <a:t>Students who provide their mobile number will receive a text  with information needed to access </a:t>
            </a:r>
            <a:r>
              <a:rPr lang="en-US" sz="2900" err="1">
                <a:solidFill>
                  <a:srgbClr val="1E1E1E"/>
                </a:solidFill>
                <a:latin typeface="Roboto" panose="02000000000000000000" pitchFamily="2" charset="0"/>
              </a:rPr>
              <a:t>BigFuture</a:t>
            </a:r>
            <a:r>
              <a:rPr lang="en-US" sz="2900">
                <a:solidFill>
                  <a:srgbClr val="1E1E1E"/>
                </a:solidFill>
                <a:latin typeface="Roboto" panose="02000000000000000000" pitchFamily="2" charset="0"/>
              </a:rPr>
              <a:t> School and in-app score availability. </a:t>
            </a:r>
          </a:p>
          <a:p>
            <a:pPr defTabSz="931774">
              <a:defRPr/>
            </a:pPr>
            <a:endParaRPr lang="en-US" sz="2900">
              <a:solidFill>
                <a:srgbClr val="1E1E1E"/>
              </a:solidFill>
              <a:latin typeface="Roboto" panose="02000000000000000000" pitchFamily="2" charset="0"/>
            </a:endParaRPr>
          </a:p>
          <a:p>
            <a:pPr defTabSz="931774">
              <a:defRPr/>
            </a:pPr>
            <a:r>
              <a:rPr lang="en-US"/>
              <a:t>If they opt-in to Connections, they will receive information from nonprofit colleges and scholarship programs.  Connections puts privacy first. No personal information is shared with any institutions unless a student chooses to connect and share information directly with them, giving students and their families more control over when, or whether, they raise their hands and be seen.</a:t>
            </a:r>
          </a:p>
          <a:p>
            <a:pPr defTabSz="931774">
              <a:defRPr/>
            </a:pPr>
            <a:endParaRPr lang="en-US">
              <a:cs typeface="Calibri"/>
            </a:endParaRPr>
          </a:p>
          <a:p>
            <a:pPr defTabSz="931774">
              <a:defRPr/>
            </a:pPr>
            <a:r>
              <a:rPr lang="en-US">
                <a:cs typeface="Calibri"/>
              </a:rPr>
              <a:t>They’ll be able to opt out any time.</a:t>
            </a:r>
          </a:p>
          <a:p>
            <a:endParaRPr lang="en-US"/>
          </a:p>
          <a:p>
            <a:pPr defTabSz="931774">
              <a:defRPr/>
            </a:pPr>
            <a:r>
              <a:rPr lang="en-US" sz="1800">
                <a:latin typeface="Segoe UI" panose="020B0502040204020203" pitchFamily="34" charset="0"/>
                <a:cs typeface="Segoe UI"/>
              </a:rPr>
              <a:t>In </a:t>
            </a:r>
            <a:r>
              <a:rPr lang="en-US"/>
              <a:t>fall ‘23, </a:t>
            </a:r>
            <a:r>
              <a:rPr lang="en-US" err="1"/>
              <a:t>BigFuture</a:t>
            </a:r>
            <a:r>
              <a:rPr lang="en-US"/>
              <a:t> School and Connections will only be available for digital PSAT/NMSQT, with availability for PSAT 10 and SAT School Day beginning in 2024.</a:t>
            </a:r>
          </a:p>
          <a:p>
            <a:endParaRPr lang="en-US"/>
          </a:p>
          <a:p>
            <a:r>
              <a:rPr lang="en-US"/>
              <a:t>---</a:t>
            </a:r>
          </a:p>
          <a:p>
            <a:endParaRPr lang="en-US"/>
          </a:p>
          <a:p>
            <a:r>
              <a:rPr lang="en-US"/>
              <a:t>REACTIVE</a:t>
            </a:r>
            <a:endParaRPr lang="en-US">
              <a:cs typeface="Calibri"/>
            </a:endParaRPr>
          </a:p>
          <a:p>
            <a:r>
              <a:rPr lang="en-US" b="1"/>
              <a:t>Will students be able to access the app if they don’t provide their mobile number when they take the test?</a:t>
            </a:r>
            <a:endParaRPr lang="en-US" b="1">
              <a:cs typeface="Calibri"/>
            </a:endParaRPr>
          </a:p>
          <a:p>
            <a:r>
              <a:rPr lang="en-US"/>
              <a:t>At this time, providing a mobile number when taking the test is the only way students will be able to access </a:t>
            </a:r>
            <a:r>
              <a:rPr lang="en-US" err="1"/>
              <a:t>BigFuture</a:t>
            </a:r>
            <a:r>
              <a:rPr lang="en-US"/>
              <a:t> School and if they opt-in, Connections. Using a mobile number is the way we ensure we are accurately connecting students with their information. We are exploring other ways for students to access the app in the future.</a:t>
            </a:r>
            <a:endParaRPr lang="en-US">
              <a:cs typeface="Calibri"/>
            </a:endParaRPr>
          </a:p>
          <a:p>
            <a:endParaRPr lang="en-US"/>
          </a:p>
          <a:p>
            <a:r>
              <a:rPr lang="en-US" b="1"/>
              <a:t>Will districts and schools have access to the app?</a:t>
            </a:r>
            <a:endParaRPr lang="en-US" b="1">
              <a:cs typeface="Calibri"/>
            </a:endParaRPr>
          </a:p>
          <a:p>
            <a:r>
              <a:rPr lang="en-US"/>
              <a:t>College Board understands and appreciates that districts and schools need insight into how their students are using </a:t>
            </a:r>
            <a:r>
              <a:rPr lang="en-US" err="1"/>
              <a:t>BigFuture</a:t>
            </a:r>
            <a:r>
              <a:rPr lang="en-US"/>
              <a:t> School and Connections.  We will be able to provide data and reports on usage of the app in early 2024. </a:t>
            </a:r>
            <a:endParaRPr lang="en-US">
              <a:cs typeface="Calibri"/>
            </a:endParaRPr>
          </a:p>
          <a:p>
            <a:endParaRPr lang="en-US"/>
          </a:p>
        </p:txBody>
      </p:sp>
      <p:sp>
        <p:nvSpPr>
          <p:cNvPr id="4" name="Slide Number Placeholder 3"/>
          <p:cNvSpPr>
            <a:spLocks noGrp="1"/>
          </p:cNvSpPr>
          <p:nvPr>
            <p:ph type="sldNum" sz="quarter" idx="5"/>
          </p:nvPr>
        </p:nvSpPr>
        <p:spPr/>
        <p:txBody>
          <a:bodyPr/>
          <a:lstStyle/>
          <a:p>
            <a:pPr defTabSz="931774">
              <a:defRPr/>
            </a:pPr>
            <a:fld id="{5BCA9713-D24C-40B6-8860-47CE1E3965F4}"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1908216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lnSpc>
                <a:spcPct val="115000"/>
              </a:lnSpc>
              <a:buFont typeface="Symbol" panose="05050102010706020507" pitchFamily="18" charset="2"/>
              <a:buChar char=""/>
            </a:pPr>
            <a:r>
              <a:rPr lang="en-US" sz="1800">
                <a:latin typeface="Calibri" panose="020F0502020204030204" pitchFamily="34" charset="0"/>
                <a:ea typeface="Times New Roman" panose="02020603050405020304" pitchFamily="18" charset="0"/>
                <a:cs typeface="Calibri" panose="020F0502020204030204" pitchFamily="34" charset="0"/>
              </a:rPr>
              <a:t>While </a:t>
            </a:r>
            <a:r>
              <a:rPr lang="en-US" sz="1800" err="1">
                <a:latin typeface="Calibri" panose="020F0502020204030204" pitchFamily="34" charset="0"/>
                <a:ea typeface="Times New Roman" panose="02020603050405020304" pitchFamily="18" charset="0"/>
                <a:cs typeface="Calibri" panose="020F0502020204030204" pitchFamily="34" charset="0"/>
              </a:rPr>
              <a:t>BigFuture</a:t>
            </a:r>
            <a:r>
              <a:rPr lang="en-US" sz="1800">
                <a:latin typeface="Calibri" panose="020F0502020204030204" pitchFamily="34" charset="0"/>
                <a:ea typeface="Times New Roman" panose="02020603050405020304" pitchFamily="18" charset="0"/>
                <a:cs typeface="Calibri" panose="020F0502020204030204" pitchFamily="34" charset="0"/>
              </a:rPr>
              <a:t> School and the </a:t>
            </a:r>
            <a:r>
              <a:rPr lang="en-US" sz="1800" err="1">
                <a:latin typeface="Calibri" panose="020F0502020204030204" pitchFamily="34" charset="0"/>
                <a:ea typeface="Times New Roman" panose="02020603050405020304" pitchFamily="18" charset="0"/>
                <a:cs typeface="Calibri" panose="020F0502020204030204" pitchFamily="34" charset="0"/>
              </a:rPr>
              <a:t>BigFuture</a:t>
            </a:r>
            <a:r>
              <a:rPr lang="en-US" sz="1800">
                <a:latin typeface="Calibri" panose="020F0502020204030204" pitchFamily="34" charset="0"/>
                <a:ea typeface="Times New Roman" panose="02020603050405020304" pitchFamily="18" charset="0"/>
                <a:cs typeface="Calibri" panose="020F0502020204030204" pitchFamily="34" charset="0"/>
              </a:rPr>
              <a:t> and College Board websites are separate resources, they collectively provide students, parents, and schools with the most convenient and comprehensive set of tools to explore colleges, scholarships, and careers as they plan their path after high school.</a:t>
            </a:r>
            <a:endParaRPr lang="en-US" sz="1800">
              <a:latin typeface="Calibri" panose="020F0502020204030204" pitchFamily="34" charset="0"/>
              <a:ea typeface="Calibri" panose="020F0502020204030204" pitchFamily="34" charset="0"/>
              <a:cs typeface="Arial" panose="020B0604020202020204" pitchFamily="34" charset="0"/>
            </a:endParaRPr>
          </a:p>
          <a:p>
            <a:pPr>
              <a:lnSpc>
                <a:spcPct val="115000"/>
              </a:lnSpc>
            </a:pPr>
            <a:endParaRPr lang="en-US" sz="1800">
              <a:latin typeface="Calibri" panose="020F0502020204030204" pitchFamily="34" charset="0"/>
              <a:ea typeface="Times New Roman" panose="02020603050405020304" pitchFamily="18" charset="0"/>
              <a:cs typeface="Arial" panose="020B0604020202020204" pitchFamily="34" charset="0"/>
            </a:endParaRPr>
          </a:p>
          <a:p>
            <a:pPr marL="349415" indent="-349415">
              <a:lnSpc>
                <a:spcPct val="115000"/>
              </a:lnSpc>
              <a:buFont typeface="Symbol" panose="05050102010706020507" pitchFamily="18" charset="2"/>
              <a:buChar char=""/>
            </a:pPr>
            <a:r>
              <a:rPr lang="en-US" sz="1800">
                <a:latin typeface="Calibri" panose="020F0502020204030204" pitchFamily="34" charset="0"/>
                <a:ea typeface="Times New Roman" panose="02020603050405020304" pitchFamily="18" charset="0"/>
                <a:cs typeface="Arial" panose="020B0604020202020204" pitchFamily="34" charset="0"/>
              </a:rPr>
              <a:t>We recommend that students who take in-school assessments download the </a:t>
            </a:r>
            <a:r>
              <a:rPr lang="en-US" sz="1800" err="1">
                <a:latin typeface="Calibri" panose="020F0502020204030204" pitchFamily="34" charset="0"/>
                <a:ea typeface="Times New Roman" panose="02020603050405020304" pitchFamily="18" charset="0"/>
                <a:cs typeface="Arial" panose="020B0604020202020204" pitchFamily="34" charset="0"/>
              </a:rPr>
              <a:t>BigFuture</a:t>
            </a:r>
            <a:r>
              <a:rPr lang="en-US" sz="1800">
                <a:latin typeface="Calibri" panose="020F0502020204030204" pitchFamily="34" charset="0"/>
                <a:ea typeface="Times New Roman" panose="02020603050405020304" pitchFamily="18" charset="0"/>
                <a:cs typeface="Arial" panose="020B0604020202020204" pitchFamily="34" charset="0"/>
              </a:rPr>
              <a:t> School app for a fast, convenient way to get their scores, receive college and career planning information, and access the exclusive Connections feature, right from their mobile phone. </a:t>
            </a:r>
          </a:p>
          <a:p>
            <a:pPr marL="349415" indent="-349415">
              <a:lnSpc>
                <a:spcPct val="115000"/>
              </a:lnSpc>
              <a:buFont typeface="Symbol" panose="05050102010706020507" pitchFamily="18" charset="2"/>
              <a:buChar char=""/>
            </a:pPr>
            <a:endParaRPr lang="en-US" sz="1800">
              <a:latin typeface="Calibri" panose="020F0502020204030204" pitchFamily="34" charset="0"/>
              <a:ea typeface="Times New Roman" panose="02020603050405020304" pitchFamily="18" charset="0"/>
              <a:cs typeface="Arial" panose="020B0604020202020204" pitchFamily="34" charset="0"/>
            </a:endParaRPr>
          </a:p>
          <a:p>
            <a:pPr marL="349415" indent="-349415">
              <a:lnSpc>
                <a:spcPct val="115000"/>
              </a:lnSpc>
              <a:buFont typeface="Symbol" panose="05050102010706020507" pitchFamily="18" charset="2"/>
              <a:buChar char=""/>
            </a:pPr>
            <a:r>
              <a:rPr lang="en-US" sz="1800">
                <a:latin typeface="Calibri" panose="020F0502020204030204" pitchFamily="34" charset="0"/>
                <a:ea typeface="Times New Roman" panose="02020603050405020304" pitchFamily="18" charset="0"/>
                <a:cs typeface="Arial" panose="020B0604020202020204" pitchFamily="34" charset="0"/>
              </a:rPr>
              <a:t>For students who want to explore more deeply, we suggest they use the </a:t>
            </a:r>
            <a:r>
              <a:rPr lang="en-US" sz="1800" err="1">
                <a:latin typeface="Calibri" panose="020F0502020204030204" pitchFamily="34" charset="0"/>
                <a:ea typeface="Times New Roman" panose="02020603050405020304" pitchFamily="18" charset="0"/>
                <a:cs typeface="Arial" panose="020B0604020202020204" pitchFamily="34" charset="0"/>
              </a:rPr>
              <a:t>BigFuture</a:t>
            </a:r>
            <a:r>
              <a:rPr lang="en-US" sz="1800">
                <a:latin typeface="Calibri" panose="020F0502020204030204" pitchFamily="34" charset="0"/>
                <a:ea typeface="Times New Roman" panose="02020603050405020304" pitchFamily="18" charset="0"/>
                <a:cs typeface="Arial" panose="020B0604020202020204" pitchFamily="34" charset="0"/>
              </a:rPr>
              <a:t> and College Board websites, alongside the info in the </a:t>
            </a:r>
            <a:r>
              <a:rPr lang="en-US" sz="1800" err="1">
                <a:latin typeface="Calibri" panose="020F0502020204030204" pitchFamily="34" charset="0"/>
                <a:ea typeface="Times New Roman" panose="02020603050405020304" pitchFamily="18" charset="0"/>
                <a:cs typeface="Arial" panose="020B0604020202020204" pitchFamily="34" charset="0"/>
              </a:rPr>
              <a:t>BigFuture</a:t>
            </a:r>
            <a:r>
              <a:rPr lang="en-US" sz="1800">
                <a:latin typeface="Calibri" panose="020F0502020204030204" pitchFamily="34" charset="0"/>
                <a:ea typeface="Times New Roman" panose="02020603050405020304" pitchFamily="18" charset="0"/>
                <a:cs typeface="Arial" panose="020B0604020202020204" pitchFamily="34" charset="0"/>
              </a:rPr>
              <a:t> School app.</a:t>
            </a:r>
          </a:p>
          <a:p>
            <a:pPr marL="349415" indent="-349415">
              <a:lnSpc>
                <a:spcPct val="115000"/>
              </a:lnSpc>
              <a:buFont typeface="Symbol" panose="05050102010706020507" pitchFamily="18" charset="2"/>
              <a:buChar char=""/>
            </a:pPr>
            <a:endParaRPr lang="en-US" sz="1800">
              <a:latin typeface="Calibri" panose="020F0502020204030204" pitchFamily="34" charset="0"/>
              <a:ea typeface="Times New Roman" panose="02020603050405020304" pitchFamily="18" charset="0"/>
              <a:cs typeface="Arial" panose="020B0604020202020204" pitchFamily="34" charset="0"/>
            </a:endParaRPr>
          </a:p>
          <a:p>
            <a:pPr>
              <a:lnSpc>
                <a:spcPct val="115000"/>
              </a:lnSpc>
            </a:pPr>
            <a:endParaRPr lang="en-US" sz="1800">
              <a:latin typeface="Calibri" panose="020F0502020204030204" pitchFamily="34" charset="0"/>
              <a:ea typeface="Times New Roman" panose="02020603050405020304" pitchFamily="18" charset="0"/>
              <a:cs typeface="Arial" panose="020B0604020202020204" pitchFamily="34" charset="0"/>
            </a:endParaRPr>
          </a:p>
          <a:p>
            <a:pPr marL="349415" indent="-349415">
              <a:lnSpc>
                <a:spcPct val="115000"/>
              </a:lnSpc>
              <a:buFont typeface="Symbol" panose="05050102010706020507" pitchFamily="18" charset="2"/>
              <a:buChar char=""/>
            </a:pPr>
            <a:endParaRPr lang="en-US" sz="1800">
              <a:latin typeface="Calibri" panose="020F0502020204030204" pitchFamily="34" charset="0"/>
              <a:ea typeface="Calibri" panose="020F0502020204030204" pitchFamily="34" charset="0"/>
              <a:cs typeface="Arial" panose="020B0604020202020204" pitchFamily="34" charset="0"/>
            </a:endParaRPr>
          </a:p>
          <a:p>
            <a:pPr marL="349415" indent="-349415">
              <a:lnSpc>
                <a:spcPct val="115000"/>
              </a:lnSpc>
              <a:buFont typeface="Symbol" panose="05050102010706020507" pitchFamily="18" charset="2"/>
              <a:buChar char=""/>
            </a:pPr>
            <a:endParaRPr lang="en-US" sz="1800">
              <a:latin typeface="Calibri" panose="020F0502020204030204" pitchFamily="34" charset="0"/>
              <a:ea typeface="Calibri" panose="020F0502020204030204" pitchFamily="34" charset="0"/>
              <a:cs typeface="Arial" panose="020B0604020202020204" pitchFamily="34" charset="0"/>
            </a:endParaRPr>
          </a:p>
          <a:p>
            <a:pPr marL="349415" indent="-349415">
              <a:lnSpc>
                <a:spcPct val="115000"/>
              </a:lnSpc>
              <a:buFont typeface="Symbol" panose="05050102010706020507" pitchFamily="18" charset="2"/>
              <a:buChar char=""/>
            </a:pPr>
            <a:endParaRPr lang="en-US" sz="1800">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defTabSz="931774">
              <a:defRPr/>
            </a:pPr>
            <a:fld id="{5BCA9713-D24C-40B6-8860-47CE1E3965F4}"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738023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pivot now from the Student experience to Higher Ed as we explore Connections.</a:t>
            </a:r>
          </a:p>
        </p:txBody>
      </p:sp>
      <p:sp>
        <p:nvSpPr>
          <p:cNvPr id="4" name="Slide Number Placeholder 3"/>
          <p:cNvSpPr>
            <a:spLocks noGrp="1"/>
          </p:cNvSpPr>
          <p:nvPr>
            <p:ph type="sldNum" sz="quarter" idx="5"/>
          </p:nvPr>
        </p:nvSpPr>
        <p:spPr/>
        <p:txBody>
          <a:bodyPr/>
          <a:lstStyle/>
          <a:p>
            <a:pPr defTabSz="931774">
              <a:defRPr/>
            </a:pPr>
            <a:fld id="{D75911EA-13D3-4F64-952B-3EDDCD421BB7}" type="slidenum">
              <a:rPr lang="en-US">
                <a:solidFill>
                  <a:prstClr val="black"/>
                </a:solidFill>
                <a:latin typeface="Calibri" panose="020F0502020204030204"/>
              </a:rPr>
              <a:pPr defTabSz="931774">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1949625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FA0000"/>
                </a:solidFill>
                <a:latin typeface="Calibri" panose="020F0502020204030204" pitchFamily="34" charset="0"/>
              </a:rPr>
              <a:t>Connections is College Board’s new student-centric, privacy-forward feature for recruiting students. Connections will help colleges and universities continue to build relationships with in-school test takers (including the PSAT/NMSQT and SAT School Day) without sharing any personal information.  Using the mobile app called </a:t>
            </a:r>
            <a:r>
              <a:rPr lang="en-US" err="1">
                <a:solidFill>
                  <a:srgbClr val="FA0000"/>
                </a:solidFill>
                <a:latin typeface="Calibri" panose="020F0502020204030204" pitchFamily="34" charset="0"/>
              </a:rPr>
              <a:t>BigFuture</a:t>
            </a:r>
            <a:r>
              <a:rPr lang="en-US">
                <a:solidFill>
                  <a:srgbClr val="FA0000"/>
                </a:solidFill>
                <a:latin typeface="Calibri" panose="020F0502020204030204" pitchFamily="34" charset="0"/>
              </a:rPr>
              <a:t> School, students can access their scores, get college and career planning information from College Board, and participate in Connections to hear from colleges, universities, and scholarship programs.</a:t>
            </a:r>
          </a:p>
          <a:p>
            <a:pPr defTabSz="931774">
              <a:defRPr/>
            </a:pPr>
            <a:endParaRPr lang="en-US">
              <a:solidFill>
                <a:srgbClr val="FA0000"/>
              </a:solidFill>
              <a:latin typeface="Calibri" panose="020F0502020204030204" pitchFamily="34" charset="0"/>
            </a:endParaRPr>
          </a:p>
          <a:p>
            <a:pPr defTabSz="931774">
              <a:defRPr/>
            </a:pPr>
            <a:r>
              <a:rPr lang="en-US" b="0" i="0"/>
              <a:t>Although there have been changes in test score sending patterns, test-taking continues to remain strong as students have seen great value in taking College Board assessments (specifically the SAT) to strengthen their college applications or to obtain scholarships. </a:t>
            </a:r>
            <a:r>
              <a:rPr lang="en-US" sz="1100" i="1"/>
              <a:t>{Data taken from the 2022 Grad Survey}. </a:t>
            </a:r>
            <a:r>
              <a:rPr lang="en-US" sz="1100" b="0" i="0"/>
              <a:t>Higher ed I</a:t>
            </a:r>
            <a:r>
              <a:rPr lang="en-US" b="0" i="0"/>
              <a:t>nstitutions have been seeking ways to engage with students right where they are – on their mobile devices.  </a:t>
            </a:r>
          </a:p>
          <a:p>
            <a:pPr defTabSz="931774">
              <a:defRPr/>
            </a:pPr>
            <a:endParaRPr lang="en-US" b="0" i="0"/>
          </a:p>
          <a:p>
            <a:pPr defTabSz="931774">
              <a:defRPr/>
            </a:pPr>
            <a:r>
              <a:rPr lang="en-US" b="0" i="0"/>
              <a:t>So, this is a great win for both students and colleges.</a:t>
            </a:r>
          </a:p>
          <a:p>
            <a:pPr defTabSz="931774">
              <a:defRPr/>
            </a:pPr>
            <a:endParaRPr lang="en-US" b="0" i="0"/>
          </a:p>
          <a:p>
            <a:endParaRPr lang="en-US"/>
          </a:p>
        </p:txBody>
      </p:sp>
      <p:sp>
        <p:nvSpPr>
          <p:cNvPr id="4" name="Date Placeholder 3"/>
          <p:cNvSpPr>
            <a:spLocks noGrp="1"/>
          </p:cNvSpPr>
          <p:nvPr>
            <p:ph type="dt" idx="1"/>
          </p:nvPr>
        </p:nvSpPr>
        <p:spPr/>
        <p:txBody>
          <a:bodyPr/>
          <a:lstStyle/>
          <a:p>
            <a:pPr defTabSz="931774">
              <a:defRPr/>
            </a:pPr>
            <a:fld id="{0E3532DA-12FC-44B6-A97D-ABD333790A71}" type="datetimeyyyy">
              <a:rPr lang="en-US">
                <a:solidFill>
                  <a:prstClr val="black"/>
                </a:solidFill>
                <a:latin typeface="Calibri" panose="020F0502020204030204"/>
              </a:rPr>
              <a:pPr defTabSz="931774">
                <a:defRPr/>
              </a:pPr>
              <a:t>2023</a:t>
            </a:fld>
            <a:endParaRPr lang="en-US">
              <a:solidFill>
                <a:prstClr val="black"/>
              </a:solidFill>
              <a:latin typeface="Calibri" panose="020F0502020204030204"/>
            </a:endParaRPr>
          </a:p>
        </p:txBody>
      </p:sp>
    </p:spTree>
    <p:extLst>
      <p:ext uri="{BB962C8B-B14F-4D97-AF65-F5344CB8AC3E}">
        <p14:creationId xmlns:p14="http://schemas.microsoft.com/office/powerpoint/2010/main" val="1731255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When you think about Search &amp; Connections, here are a few helpful reminders: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t>Search and Connections should be used </a:t>
            </a:r>
            <a:r>
              <a:rPr lang="en-US" b="1"/>
              <a:t>together </a:t>
            </a:r>
            <a:r>
              <a:rPr lang="en-US"/>
              <a:t>to allow students to engage with colleges over time. Connections will allow Higher Ed to communicate with students early in their college exploration process; Search will continue to be used to reach students as they dive more deeply into the college exploration process.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t>Students taking an in-school assessment (PSAT/NMSQT, PSAT 10, and SAT School Day) will have the opportunity to opt-in to Connections; students taking a Weekend SAT or AP exam will have the opportunity to opt-in to Search.  In addition, students may opt-in to Search when they create a CB account, explore </a:t>
            </a:r>
            <a:r>
              <a:rPr lang="en-US" err="1"/>
              <a:t>BigFuture</a:t>
            </a:r>
            <a:r>
              <a:rPr lang="en-US"/>
              <a:t>, or engage in SAT Practice.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t>It’s important to remember that Connections will contain no student Personally Identifiable Information (PII), protecting student privacy and give students even more control over how they engage.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454DB2-20BE-4114-B9A0-451257C400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7828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Here what a student might experience if they have opted into Connections</a:t>
            </a:r>
          </a:p>
          <a:p>
            <a:endParaRPr lang="en-US">
              <a:cs typeface="Calibri"/>
            </a:endParaRPr>
          </a:p>
          <a:p>
            <a:r>
              <a:rPr lang="en-US">
                <a:cs typeface="Calibri"/>
              </a:rPr>
              <a:t>The first screen on the left shows the message feed – which is the core component of the student app. The purple card up top is an alert from College Board to prompt the student to click to view their scores and score report. The second card is a message from Generic University. If a student clicks on that message card, they will be taken to a message detail page.</a:t>
            </a:r>
          </a:p>
          <a:p>
            <a:endParaRPr lang="en-US">
              <a:cs typeface="Calibri"/>
            </a:endParaRPr>
          </a:p>
          <a:p>
            <a:r>
              <a:rPr lang="en-US">
                <a:cs typeface="Calibri"/>
              </a:rPr>
              <a:t>The second/middle screen show that detail page. </a:t>
            </a:r>
          </a:p>
          <a:p>
            <a:r>
              <a:rPr lang="en-US">
                <a:cs typeface="Calibri"/>
              </a:rPr>
              <a:t>Students can then navigate from messages to college profiles (rightmost screen). They can also search for colleges, access college profiles, and add colleges to their list. </a:t>
            </a:r>
          </a:p>
          <a:p>
            <a:endParaRPr lang="en-US">
              <a:cs typeface="Calibri"/>
            </a:endParaRPr>
          </a:p>
          <a:p>
            <a:r>
              <a:rPr lang="en-US">
                <a:cs typeface="Calibri"/>
              </a:rPr>
              <a:t>REACTIVE</a:t>
            </a:r>
          </a:p>
          <a:p>
            <a:pPr algn="l" rtl="0" fontAlgn="base"/>
            <a:r>
              <a:rPr lang="en-US" sz="1800" b="1" i="0">
                <a:solidFill>
                  <a:srgbClr val="000000"/>
                </a:solidFill>
                <a:effectLst/>
                <a:latin typeface="Arial"/>
                <a:cs typeface="Arial"/>
              </a:rPr>
              <a:t>Will trade organizations be involved?</a:t>
            </a:r>
            <a:r>
              <a:rPr lang="en-US" sz="1800" b="0" i="0">
                <a:solidFill>
                  <a:srgbClr val="000000"/>
                </a:solidFill>
                <a:effectLst/>
                <a:latin typeface="Arial"/>
                <a:cs typeface="Arial"/>
              </a:rPr>
              <a:t> </a:t>
            </a:r>
            <a:endParaRPr lang="en-US" b="0" i="0">
              <a:solidFill>
                <a:srgbClr val="000000"/>
              </a:solidFill>
              <a:effectLst/>
              <a:latin typeface="Arial"/>
              <a:cs typeface="Arial"/>
            </a:endParaRPr>
          </a:p>
          <a:p>
            <a:pPr algn="l" rtl="0" fontAlgn="base"/>
            <a:r>
              <a:rPr lang="en-US" sz="1800" b="0" i="0">
                <a:solidFill>
                  <a:srgbClr val="000000"/>
                </a:solidFill>
                <a:effectLst/>
                <a:latin typeface="Arial"/>
                <a:cs typeface="Arial"/>
              </a:rPr>
              <a:t>Only non-profit post-secondary institutions, nonprofit scholarship organizations, and nonprofit educational organizations will participate in Connections. Initially, the majority of participating colleges will be four-year colleges and universities. Students will get information about both community colleges and career pathways. We’ll continue to build and improve this new experience for students over the next few years, adding more features and options such as connections to career training programs. Our long-term goal is to create richer college and career connections for all students, including those who aren’t on traditional four-year pathways. </a:t>
            </a:r>
            <a:endParaRPr lang="en-US" b="0" i="0">
              <a:solidFill>
                <a:srgbClr val="000000"/>
              </a:solidFill>
              <a:effectLst/>
              <a:latin typeface="Arial"/>
              <a:cs typeface="Arial"/>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CA9713-D24C-40B6-8860-47CE1E3965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77759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Main">
    <p:spTree>
      <p:nvGrpSpPr>
        <p:cNvPr id="1" name=""/>
        <p:cNvGrpSpPr/>
        <p:nvPr/>
      </p:nvGrpSpPr>
      <p:grpSpPr>
        <a:xfrm>
          <a:off x="0" y="0"/>
          <a:ext cx="0" cy="0"/>
          <a:chOff x="0" y="0"/>
          <a:chExt cx="0" cy="0"/>
        </a:xfrm>
      </p:grpSpPr>
      <p:sp>
        <p:nvSpPr>
          <p:cNvPr id="16" name="Rectangle 15"/>
          <p:cNvSpPr/>
          <p:nvPr/>
        </p:nvSpPr>
        <p:spPr>
          <a:xfrm>
            <a:off x="357480" y="340639"/>
            <a:ext cx="11517138" cy="5818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329">
              <a:solidFill>
                <a:schemeClr val="tx1"/>
              </a:solidFill>
            </a:endParaRPr>
          </a:p>
        </p:txBody>
      </p:sp>
      <p:sp>
        <p:nvSpPr>
          <p:cNvPr id="65" name="Picture Placeholder 64"/>
          <p:cNvSpPr>
            <a:spLocks noGrp="1"/>
          </p:cNvSpPr>
          <p:nvPr>
            <p:ph type="pic" sz="quarter" idx="12" hasCustomPrompt="1"/>
          </p:nvPr>
        </p:nvSpPr>
        <p:spPr>
          <a:xfrm>
            <a:off x="6067348" y="340639"/>
            <a:ext cx="5807271" cy="5818125"/>
          </a:xfrm>
          <a:custGeom>
            <a:avLst/>
            <a:gdLst>
              <a:gd name="connsiteX0" fmla="*/ 2401251 w 6108176"/>
              <a:gd name="connsiteY0" fmla="*/ 0 h 6119507"/>
              <a:gd name="connsiteX1" fmla="*/ 3884955 w 6108176"/>
              <a:gd name="connsiteY1" fmla="*/ 0 h 6119507"/>
              <a:gd name="connsiteX2" fmla="*/ 4077766 w 6108176"/>
              <a:gd name="connsiteY2" fmla="*/ 49577 h 6119507"/>
              <a:gd name="connsiteX3" fmla="*/ 6031698 w 6108176"/>
              <a:gd name="connsiteY3" fmla="*/ 1810336 h 6119507"/>
              <a:gd name="connsiteX4" fmla="*/ 6108176 w 6108176"/>
              <a:gd name="connsiteY4" fmla="*/ 2009700 h 6119507"/>
              <a:gd name="connsiteX5" fmla="*/ 6108176 w 6108176"/>
              <a:gd name="connsiteY5" fmla="*/ 4093047 h 6119507"/>
              <a:gd name="connsiteX6" fmla="*/ 6031698 w 6108176"/>
              <a:gd name="connsiteY6" fmla="*/ 4292410 h 6119507"/>
              <a:gd name="connsiteX7" fmla="*/ 4077766 w 6108176"/>
              <a:gd name="connsiteY7" fmla="*/ 6053169 h 6119507"/>
              <a:gd name="connsiteX8" fmla="*/ 3819769 w 6108176"/>
              <a:gd name="connsiteY8" fmla="*/ 6119507 h 6119507"/>
              <a:gd name="connsiteX9" fmla="*/ 2466437 w 6108176"/>
              <a:gd name="connsiteY9" fmla="*/ 6119507 h 6119507"/>
              <a:gd name="connsiteX10" fmla="*/ 2208440 w 6108176"/>
              <a:gd name="connsiteY10" fmla="*/ 6053169 h 6119507"/>
              <a:gd name="connsiteX11" fmla="*/ 0 w 6108176"/>
              <a:gd name="connsiteY11" fmla="*/ 3051373 h 6119507"/>
              <a:gd name="connsiteX12" fmla="*/ 2208440 w 6108176"/>
              <a:gd name="connsiteY12" fmla="*/ 49577 h 611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08176" h="6119507">
                <a:moveTo>
                  <a:pt x="2401251" y="0"/>
                </a:moveTo>
                <a:lnTo>
                  <a:pt x="3884955" y="0"/>
                </a:lnTo>
                <a:lnTo>
                  <a:pt x="4077766" y="49577"/>
                </a:lnTo>
                <a:cubicBezTo>
                  <a:pt x="4957393" y="323170"/>
                  <a:pt x="5671366" y="972752"/>
                  <a:pt x="6031698" y="1810336"/>
                </a:cubicBezTo>
                <a:lnTo>
                  <a:pt x="6108176" y="2009700"/>
                </a:lnTo>
                <a:lnTo>
                  <a:pt x="6108176" y="4093047"/>
                </a:lnTo>
                <a:lnTo>
                  <a:pt x="6031698" y="4292410"/>
                </a:lnTo>
                <a:cubicBezTo>
                  <a:pt x="5671366" y="5129995"/>
                  <a:pt x="4957393" y="5779577"/>
                  <a:pt x="4077766" y="6053169"/>
                </a:cubicBezTo>
                <a:lnTo>
                  <a:pt x="3819769" y="6119507"/>
                </a:lnTo>
                <a:lnTo>
                  <a:pt x="2466437" y="6119507"/>
                </a:lnTo>
                <a:lnTo>
                  <a:pt x="2208440" y="6053169"/>
                </a:lnTo>
                <a:cubicBezTo>
                  <a:pt x="928982" y="5655216"/>
                  <a:pt x="0" y="4461782"/>
                  <a:pt x="0" y="3051373"/>
                </a:cubicBezTo>
                <a:cubicBezTo>
                  <a:pt x="0" y="1640964"/>
                  <a:pt x="928982" y="447530"/>
                  <a:pt x="2208440" y="49577"/>
                </a:cubicBezTo>
                <a:close/>
              </a:path>
            </a:pathLst>
          </a:custGeom>
          <a:solidFill>
            <a:schemeClr val="accent3"/>
          </a:solidFill>
        </p:spPr>
        <p:txBody>
          <a:bodyPr wrap="square" anchor="ctr">
            <a:noAutofit/>
          </a:bodyPr>
          <a:lstStyle>
            <a:lvl1pPr marL="0" marR="0" indent="0" algn="ctr" defTabSz="931433" rtl="0" eaLnBrk="1" fontAlgn="base" latinLnBrk="0" hangingPunct="1">
              <a:lnSpc>
                <a:spcPct val="100000"/>
              </a:lnSpc>
              <a:spcBef>
                <a:spcPct val="40000"/>
              </a:spcBef>
              <a:spcAft>
                <a:spcPct val="0"/>
              </a:spcAft>
              <a:buClr>
                <a:schemeClr val="accent3"/>
              </a:buClr>
              <a:buSzPts val="2400"/>
              <a:buFont typeface="Verdana" pitchFamily="34" charset="0"/>
              <a:buNone/>
              <a:tabLst/>
              <a:defRPr>
                <a:solidFill>
                  <a:schemeClr val="tx2"/>
                </a:solidFill>
              </a:defRPr>
            </a:lvl1pPr>
          </a:lstStyle>
          <a:p>
            <a:pPr marL="257727" marR="0" lvl="0" indent="-257727" algn="l" defTabSz="931433" rtl="0" eaLnBrk="1" fontAlgn="base" latinLnBrk="0" hangingPunct="1">
              <a:lnSpc>
                <a:spcPct val="100000"/>
              </a:lnSpc>
              <a:spcBef>
                <a:spcPct val="40000"/>
              </a:spcBef>
              <a:spcAft>
                <a:spcPct val="0"/>
              </a:spcAft>
              <a:buClr>
                <a:schemeClr val="tx1"/>
              </a:buClr>
              <a:buSzPts val="2400"/>
              <a:buFont typeface="Verdana" pitchFamily="34" charset="0"/>
              <a:buChar char="•"/>
              <a:tabLst/>
              <a:defRPr/>
            </a:pPr>
            <a:r>
              <a:rPr lang="en-US"/>
              <a:t>Insert Brand Approved Picture for Cover</a:t>
            </a:r>
            <a:br>
              <a:rPr lang="en-US"/>
            </a:br>
            <a:r>
              <a:rPr lang="en-US"/>
              <a:t>(Square Pictures only)</a:t>
            </a:r>
          </a:p>
          <a:p>
            <a:endParaRPr lang="en-US"/>
          </a:p>
        </p:txBody>
      </p:sp>
      <p:sp>
        <p:nvSpPr>
          <p:cNvPr id="2" name="Title 1"/>
          <p:cNvSpPr>
            <a:spLocks noGrp="1"/>
          </p:cNvSpPr>
          <p:nvPr>
            <p:ph type="ctrTitle"/>
          </p:nvPr>
        </p:nvSpPr>
        <p:spPr>
          <a:xfrm>
            <a:off x="886359" y="1536675"/>
            <a:ext cx="4828269" cy="589709"/>
          </a:xfrm>
          <a:prstGeom prst="rect">
            <a:avLst/>
          </a:prstGeom>
        </p:spPr>
        <p:txBody>
          <a:bodyPr lIns="0" tIns="45720" rIns="0" bIns="45720" anchor="t" anchorCtr="0">
            <a:noAutofit/>
          </a:bodyPr>
          <a:lstStyle>
            <a:lvl1pPr>
              <a:defRPr sz="4367" b="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886360" y="5064161"/>
            <a:ext cx="4828269" cy="534662"/>
          </a:xfrm>
          <a:prstGeom prst="rect">
            <a:avLst/>
          </a:prstGeom>
        </p:spPr>
        <p:txBody>
          <a:bodyPr lIns="0" rIns="0">
            <a:noAutofit/>
          </a:bodyPr>
          <a:lstStyle>
            <a:lvl1pPr marL="0" indent="0" algn="l">
              <a:buNone/>
              <a:defRPr sz="1899" b="1">
                <a:solidFill>
                  <a:schemeClr val="accent2"/>
                </a:solidFill>
                <a:latin typeface="+mj-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57481" y="6304778"/>
            <a:ext cx="3932368" cy="274320"/>
          </a:xfrm>
        </p:spPr>
        <p:txBody>
          <a:bodyPr lIns="0" bIns="45720" anchor="b">
            <a:noAutofit/>
          </a:bodyPr>
          <a:lstStyle>
            <a:lvl1pPr marL="0" indent="0">
              <a:buNone/>
              <a:defRPr sz="1519">
                <a:solidFill>
                  <a:schemeClr val="tx1"/>
                </a:solidFill>
                <a:latin typeface="+mj-lt"/>
              </a:defRPr>
            </a:lvl1pPr>
            <a:lvl2pPr marL="432558" indent="0">
              <a:buNone/>
              <a:defRPr/>
            </a:lvl2pPr>
            <a:lvl3pPr marL="726457" indent="0">
              <a:buNone/>
              <a:defRPr/>
            </a:lvl3pPr>
            <a:lvl4pPr marL="1180659" indent="0">
              <a:buNone/>
              <a:defRPr/>
            </a:lvl4pPr>
            <a:lvl5pPr marL="1863357" indent="0">
              <a:buNone/>
              <a:defRPr/>
            </a:lvl5pPr>
          </a:lstStyle>
          <a:p>
            <a:pPr lvl="0"/>
            <a:r>
              <a:rPr lang="en-US"/>
              <a:t>Insert Date Here</a:t>
            </a:r>
          </a:p>
        </p:txBody>
      </p:sp>
      <p:pic>
        <p:nvPicPr>
          <p:cNvPr id="7" name="Picture 6">
            <a:extLst>
              <a:ext uri="{FF2B5EF4-FFF2-40B4-BE49-F238E27FC236}">
                <a16:creationId xmlns:a16="http://schemas.microsoft.com/office/drawing/2014/main" id="{1CB8F686-2832-DE45-B4EA-A9B076CCC09E}"/>
              </a:ext>
            </a:extLst>
          </p:cNvPr>
          <p:cNvPicPr>
            <a:picLocks noChangeAspect="1"/>
          </p:cNvPicPr>
          <p:nvPr userDrawn="1"/>
        </p:nvPicPr>
        <p:blipFill>
          <a:blip r:embed="rId2"/>
          <a:stretch>
            <a:fillRect/>
          </a:stretch>
        </p:blipFill>
        <p:spPr>
          <a:xfrm>
            <a:off x="886359" y="955314"/>
            <a:ext cx="1762376" cy="303862"/>
          </a:xfrm>
          <a:prstGeom prst="rect">
            <a:avLst/>
          </a:prstGeom>
        </p:spPr>
      </p:pic>
    </p:spTree>
    <p:extLst>
      <p:ext uri="{BB962C8B-B14F-4D97-AF65-F5344CB8AC3E}">
        <p14:creationId xmlns:p14="http://schemas.microsoft.com/office/powerpoint/2010/main" val="3879474499"/>
      </p:ext>
    </p:extLst>
  </p:cSld>
  <p:clrMapOvr>
    <a:masterClrMapping/>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ighlight Area Right">
    <p:spTree>
      <p:nvGrpSpPr>
        <p:cNvPr id="1" name=""/>
        <p:cNvGrpSpPr/>
        <p:nvPr/>
      </p:nvGrpSpPr>
      <p:grpSpPr>
        <a:xfrm>
          <a:off x="0" y="0"/>
          <a:ext cx="0" cy="0"/>
          <a:chOff x="0" y="0"/>
          <a:chExt cx="0" cy="0"/>
        </a:xfrm>
      </p:grpSpPr>
      <p:sp>
        <p:nvSpPr>
          <p:cNvPr id="26" name="SlideNumber"/>
          <p:cNvSpPr/>
          <p:nvPr/>
        </p:nvSpPr>
        <p:spPr>
          <a:xfrm>
            <a:off x="6804588"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9" name="Straight Connector 28"/>
          <p:cNvCxnSpPr/>
          <p:nvPr/>
        </p:nvCxnSpPr>
        <p:spPr>
          <a:xfrm>
            <a:off x="356461"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1" y="538394"/>
            <a:ext cx="6915440"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4" name="Text Placeholder 3"/>
          <p:cNvSpPr>
            <a:spLocks noGrp="1"/>
          </p:cNvSpPr>
          <p:nvPr>
            <p:ph type="body" sz="quarter" idx="10"/>
          </p:nvPr>
        </p:nvSpPr>
        <p:spPr>
          <a:xfrm>
            <a:off x="356461" y="1740546"/>
            <a:ext cx="6915440"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userDrawn="1"/>
        </p:nvSpPr>
        <p:spPr>
          <a:xfrm>
            <a:off x="7644876"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cxnSp>
        <p:nvCxnSpPr>
          <p:cNvPr id="16" name="Straight Connector 15"/>
          <p:cNvCxnSpPr/>
          <p:nvPr userDrawn="1"/>
        </p:nvCxnSpPr>
        <p:spPr>
          <a:xfrm>
            <a:off x="356461"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0770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ull Page Photo">
    <p:spTree>
      <p:nvGrpSpPr>
        <p:cNvPr id="1" name=""/>
        <p:cNvGrpSpPr/>
        <p:nvPr/>
      </p:nvGrpSpPr>
      <p:grpSpPr>
        <a:xfrm>
          <a:off x="0" y="0"/>
          <a:ext cx="0" cy="0"/>
          <a:chOff x="0" y="0"/>
          <a:chExt cx="0" cy="0"/>
        </a:xfrm>
      </p:grpSpPr>
      <p:sp>
        <p:nvSpPr>
          <p:cNvPr id="3" name="Picture Placeholder 7"/>
          <p:cNvSpPr>
            <a:spLocks noGrp="1"/>
          </p:cNvSpPr>
          <p:nvPr>
            <p:ph type="pic" sz="quarter" idx="10" hasCustomPrompt="1"/>
          </p:nvPr>
        </p:nvSpPr>
        <p:spPr>
          <a:xfrm>
            <a:off x="452924" y="408560"/>
            <a:ext cx="11286153" cy="6100454"/>
          </a:xfrm>
        </p:spPr>
        <p:txBody>
          <a:bodyPr anchor="ctr">
            <a:normAutofit/>
          </a:bodyPr>
          <a:lstStyle>
            <a:lvl1pPr marL="0" indent="0" algn="ctr">
              <a:buNone/>
              <a:defRPr sz="1899" b="1" baseline="0">
                <a:solidFill>
                  <a:schemeClr val="bg2"/>
                </a:solidFill>
              </a:defRPr>
            </a:lvl1pPr>
          </a:lstStyle>
          <a:p>
            <a:r>
              <a:rPr lang="en-US"/>
              <a:t>Insert Full Background Photo Photo To Highlight a Key Message</a:t>
            </a:r>
          </a:p>
        </p:txBody>
      </p:sp>
      <p:cxnSp>
        <p:nvCxnSpPr>
          <p:cNvPr id="6" name="Straight Connector 5"/>
          <p:cNvCxnSpPr/>
          <p:nvPr/>
        </p:nvCxnSpPr>
        <p:spPr>
          <a:xfrm>
            <a:off x="452924" y="432879"/>
            <a:ext cx="11286153"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7711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Full Slide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72305" y="175390"/>
            <a:ext cx="11847391" cy="6507219"/>
          </a:xfrm>
          <a:prstGeom prst="rect">
            <a:avLst/>
          </a:prstGeom>
          <a:solidFill>
            <a:schemeClr val="accent3">
              <a:alpha val="67000"/>
            </a:schemeClr>
          </a:solidFill>
        </p:spPr>
        <p:txBody>
          <a:bodyPr lIns="1920240" tIns="182880" rIns="1920240" bIns="182880" anchor="ctr" anchorCtr="0">
            <a:noAutofit/>
          </a:bodyPr>
          <a:lstStyle>
            <a:lvl1pPr algn="ctr">
              <a:defRPr sz="3038" b="0">
                <a:solidFill>
                  <a:schemeClr val="tx2"/>
                </a:solidFill>
              </a:defRPr>
            </a:lvl1pPr>
          </a:lstStyle>
          <a:p>
            <a:r>
              <a:rPr lang="en-US"/>
              <a:t>This is a sample quote to draw help make a point based on what people are saying</a:t>
            </a:r>
            <a:br>
              <a:rPr lang="en-US"/>
            </a:br>
            <a:r>
              <a:rPr lang="en-US"/>
              <a:t>(Use Format Background to Change Picture)</a:t>
            </a:r>
          </a:p>
        </p:txBody>
      </p:sp>
      <p:sp>
        <p:nvSpPr>
          <p:cNvPr id="6" name="Subtitle 2"/>
          <p:cNvSpPr>
            <a:spLocks noGrp="1"/>
          </p:cNvSpPr>
          <p:nvPr>
            <p:ph type="subTitle" idx="1"/>
          </p:nvPr>
        </p:nvSpPr>
        <p:spPr>
          <a:xfrm>
            <a:off x="0" y="5296760"/>
            <a:ext cx="12192000" cy="741021"/>
          </a:xfrm>
        </p:spPr>
        <p:txBody>
          <a:bodyPr anchor="ctr">
            <a:normAutofit/>
          </a:bodyPr>
          <a:lstStyle>
            <a:lvl1pPr marL="0" indent="0" algn="ctr">
              <a:buNone/>
              <a:defRPr sz="1709">
                <a:solidFill>
                  <a:schemeClr val="tx2"/>
                </a:solidFill>
              </a:defRPr>
            </a:lvl1pPr>
            <a:lvl2pPr marL="434066" indent="0" algn="ctr">
              <a:buNone/>
              <a:defRPr sz="1899"/>
            </a:lvl2pPr>
            <a:lvl3pPr marL="868131" indent="0" algn="ctr">
              <a:buNone/>
              <a:defRPr sz="1709"/>
            </a:lvl3pPr>
            <a:lvl4pPr marL="1302197" indent="0" algn="ctr">
              <a:buNone/>
              <a:defRPr sz="1519"/>
            </a:lvl4pPr>
            <a:lvl5pPr marL="1736263" indent="0" algn="ctr">
              <a:buNone/>
              <a:defRPr sz="1519"/>
            </a:lvl5pPr>
            <a:lvl6pPr marL="2170328" indent="0" algn="ctr">
              <a:buNone/>
              <a:defRPr sz="1519"/>
            </a:lvl6pPr>
            <a:lvl7pPr marL="2604394" indent="0" algn="ctr">
              <a:buNone/>
              <a:defRPr sz="1519"/>
            </a:lvl7pPr>
            <a:lvl8pPr marL="3038460" indent="0" algn="ctr">
              <a:buNone/>
              <a:defRPr sz="1519"/>
            </a:lvl8pPr>
            <a:lvl9pPr marL="3472525" indent="0" algn="ctr">
              <a:buNone/>
              <a:defRPr sz="1519"/>
            </a:lvl9pPr>
          </a:lstStyle>
          <a:p>
            <a:pPr algn="ctr"/>
            <a:endParaRPr lang="en-US">
              <a:solidFill>
                <a:schemeClr val="tx2"/>
              </a:solidFill>
            </a:endParaRPr>
          </a:p>
        </p:txBody>
      </p:sp>
      <p:sp>
        <p:nvSpPr>
          <p:cNvPr id="4" name="Freeform 3"/>
          <p:cNvSpPr/>
          <p:nvPr userDrawn="1"/>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a:solidFill>
                <a:schemeClr val="tx2"/>
              </a:solidFill>
              <a:latin typeface="+mj-lt"/>
            </a:endParaRPr>
          </a:p>
        </p:txBody>
      </p:sp>
    </p:spTree>
    <p:extLst>
      <p:ext uri="{BB962C8B-B14F-4D97-AF65-F5344CB8AC3E}">
        <p14:creationId xmlns:p14="http://schemas.microsoft.com/office/powerpoint/2010/main" val="1199910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Slide Solid Background">
    <p:bg>
      <p:bgPr>
        <a:solidFill>
          <a:schemeClr val="accent3"/>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1634537"/>
            <a:ext cx="12192000" cy="3588923"/>
          </a:xfrm>
          <a:prstGeom prst="rect">
            <a:avLst/>
          </a:prstGeom>
        </p:spPr>
        <p:txBody>
          <a:bodyPr lIns="1920240" tIns="45720" rIns="1920240" bIns="45720" anchor="ctr" anchorCtr="0">
            <a:noAutofit/>
          </a:bodyPr>
          <a:lstStyle>
            <a:lvl1pPr algn="ctr">
              <a:defRPr sz="4367" b="0">
                <a:solidFill>
                  <a:schemeClr val="tx2"/>
                </a:solidFill>
              </a:defRPr>
            </a:lvl1pPr>
          </a:lstStyle>
          <a:p>
            <a:r>
              <a:rPr lang="en-US"/>
              <a:t>This is a sample quote to draw help make a point based on what people are saying</a:t>
            </a:r>
          </a:p>
        </p:txBody>
      </p:sp>
      <p:grpSp>
        <p:nvGrpSpPr>
          <p:cNvPr id="35" name="Group 34"/>
          <p:cNvGrpSpPr/>
          <p:nvPr/>
        </p:nvGrpSpPr>
        <p:grpSpPr>
          <a:xfrm>
            <a:off x="1489823" y="1925777"/>
            <a:ext cx="1475292" cy="1150358"/>
            <a:chOff x="1422137" y="1996264"/>
            <a:chExt cx="1197131" cy="933450"/>
          </a:xfrm>
        </p:grpSpPr>
        <p:grpSp>
          <p:nvGrpSpPr>
            <p:cNvPr id="14" name="Group 4"/>
            <p:cNvGrpSpPr>
              <a:grpSpLocks noChangeAspect="1"/>
            </p:cNvGrpSpPr>
            <p:nvPr/>
          </p:nvGrpSpPr>
          <p:grpSpPr bwMode="auto">
            <a:xfrm>
              <a:off x="1422137" y="1996264"/>
              <a:ext cx="550863" cy="933450"/>
              <a:chOff x="610" y="950"/>
              <a:chExt cx="347" cy="588"/>
            </a:xfrm>
          </p:grpSpPr>
          <p:sp>
            <p:nvSpPr>
              <p:cNvPr id="15"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16"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nvGrpSpPr>
            <p:cNvPr id="32" name="Group 4"/>
            <p:cNvGrpSpPr>
              <a:grpSpLocks noChangeAspect="1"/>
            </p:cNvGrpSpPr>
            <p:nvPr/>
          </p:nvGrpSpPr>
          <p:grpSpPr bwMode="auto">
            <a:xfrm>
              <a:off x="2068405" y="1996264"/>
              <a:ext cx="550863" cy="933450"/>
              <a:chOff x="610" y="950"/>
              <a:chExt cx="347" cy="588"/>
            </a:xfrm>
          </p:grpSpPr>
          <p:sp>
            <p:nvSpPr>
              <p:cNvPr id="33"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34"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grpSp>
        <p:nvGrpSpPr>
          <p:cNvPr id="19" name="Group 18"/>
          <p:cNvGrpSpPr/>
          <p:nvPr/>
        </p:nvGrpSpPr>
        <p:grpSpPr>
          <a:xfrm rot="10800000">
            <a:off x="9226823" y="2048551"/>
            <a:ext cx="1475292" cy="1150358"/>
            <a:chOff x="1422137" y="1996264"/>
            <a:chExt cx="1197131" cy="933450"/>
          </a:xfrm>
        </p:grpSpPr>
        <p:grpSp>
          <p:nvGrpSpPr>
            <p:cNvPr id="20" name="Group 4"/>
            <p:cNvGrpSpPr>
              <a:grpSpLocks noChangeAspect="1"/>
            </p:cNvGrpSpPr>
            <p:nvPr/>
          </p:nvGrpSpPr>
          <p:grpSpPr bwMode="auto">
            <a:xfrm>
              <a:off x="1422137" y="1996264"/>
              <a:ext cx="550863" cy="933450"/>
              <a:chOff x="610" y="950"/>
              <a:chExt cx="347" cy="588"/>
            </a:xfrm>
          </p:grpSpPr>
          <p:sp>
            <p:nvSpPr>
              <p:cNvPr id="24"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25"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nvGrpSpPr>
            <p:cNvPr id="21" name="Group 4"/>
            <p:cNvGrpSpPr>
              <a:grpSpLocks noChangeAspect="1"/>
            </p:cNvGrpSpPr>
            <p:nvPr/>
          </p:nvGrpSpPr>
          <p:grpSpPr bwMode="auto">
            <a:xfrm>
              <a:off x="2068405" y="1996264"/>
              <a:ext cx="550863" cy="933450"/>
              <a:chOff x="610" y="950"/>
              <a:chExt cx="347" cy="588"/>
            </a:xfrm>
          </p:grpSpPr>
          <p:sp>
            <p:nvSpPr>
              <p:cNvPr id="22"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23"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sp>
        <p:nvSpPr>
          <p:cNvPr id="28" name="Subtitle 2"/>
          <p:cNvSpPr>
            <a:spLocks noGrp="1"/>
          </p:cNvSpPr>
          <p:nvPr>
            <p:ph type="subTitle" idx="1"/>
          </p:nvPr>
        </p:nvSpPr>
        <p:spPr>
          <a:xfrm>
            <a:off x="0" y="5296760"/>
            <a:ext cx="12192000" cy="741021"/>
          </a:xfrm>
        </p:spPr>
        <p:txBody>
          <a:bodyPr anchor="ctr">
            <a:normAutofit/>
          </a:bodyPr>
          <a:lstStyle>
            <a:lvl1pPr marL="0" indent="0" algn="ctr">
              <a:buNone/>
              <a:defRPr sz="1709">
                <a:solidFill>
                  <a:schemeClr val="tx2"/>
                </a:solidFill>
              </a:defRPr>
            </a:lvl1pPr>
            <a:lvl2pPr marL="434066" indent="0" algn="ctr">
              <a:buNone/>
              <a:defRPr sz="1899"/>
            </a:lvl2pPr>
            <a:lvl3pPr marL="868131" indent="0" algn="ctr">
              <a:buNone/>
              <a:defRPr sz="1709"/>
            </a:lvl3pPr>
            <a:lvl4pPr marL="1302197" indent="0" algn="ctr">
              <a:buNone/>
              <a:defRPr sz="1519"/>
            </a:lvl4pPr>
            <a:lvl5pPr marL="1736263" indent="0" algn="ctr">
              <a:buNone/>
              <a:defRPr sz="1519"/>
            </a:lvl5pPr>
            <a:lvl6pPr marL="2170328" indent="0" algn="ctr">
              <a:buNone/>
              <a:defRPr sz="1519"/>
            </a:lvl6pPr>
            <a:lvl7pPr marL="2604394" indent="0" algn="ctr">
              <a:buNone/>
              <a:defRPr sz="1519"/>
            </a:lvl7pPr>
            <a:lvl8pPr marL="3038460" indent="0" algn="ctr">
              <a:buNone/>
              <a:defRPr sz="1519"/>
            </a:lvl8pPr>
            <a:lvl9pPr marL="3472525" indent="0" algn="ctr">
              <a:buNone/>
              <a:defRPr sz="1519"/>
            </a:lvl9pPr>
          </a:lstStyle>
          <a:p>
            <a:pPr algn="ctr"/>
            <a:endParaRPr lang="en-US">
              <a:solidFill>
                <a:schemeClr val="tx2"/>
              </a:solidFill>
            </a:endParaRPr>
          </a:p>
        </p:txBody>
      </p:sp>
      <p:sp>
        <p:nvSpPr>
          <p:cNvPr id="27" name="Freeform 26"/>
          <p:cNvSpPr/>
          <p:nvPr/>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a:solidFill>
                <a:schemeClr val="tx2"/>
              </a:solidFill>
              <a:latin typeface="+mj-lt"/>
            </a:endParaRPr>
          </a:p>
        </p:txBody>
      </p:sp>
    </p:spTree>
    <p:extLst>
      <p:ext uri="{BB962C8B-B14F-4D97-AF65-F5344CB8AC3E}">
        <p14:creationId xmlns:p14="http://schemas.microsoft.com/office/powerpoint/2010/main" val="353319487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9258" y="2952883"/>
            <a:ext cx="4556067" cy="589709"/>
          </a:xfrm>
          <a:prstGeom prst="rect">
            <a:avLst/>
          </a:prstGeom>
        </p:spPr>
        <p:txBody>
          <a:bodyPr lIns="0" tIns="45720" rIns="0" bIns="45720" anchor="ctr" anchorCtr="0">
            <a:noAutofit/>
          </a:bodyPr>
          <a:lstStyle>
            <a:lvl1pPr algn="ctr">
              <a:defRPr sz="5696" b="0">
                <a:solidFill>
                  <a:schemeClr val="accent2"/>
                </a:solidFill>
              </a:defRPr>
            </a:lvl1pPr>
          </a:lstStyle>
          <a:p>
            <a:r>
              <a:rPr lang="en-US"/>
              <a:t>Thank you</a:t>
            </a:r>
          </a:p>
        </p:txBody>
      </p:sp>
      <p:pic>
        <p:nvPicPr>
          <p:cNvPr id="10" name="Picture 9"/>
          <p:cNvPicPr>
            <a:picLocks noChangeAspect="1"/>
          </p:cNvPicPr>
          <p:nvPr/>
        </p:nvPicPr>
        <p:blipFill>
          <a:blip r:embed="rId2"/>
          <a:stretch>
            <a:fillRect/>
          </a:stretch>
        </p:blipFill>
        <p:spPr>
          <a:xfrm>
            <a:off x="5198824" y="5907150"/>
            <a:ext cx="1794353" cy="322067"/>
          </a:xfrm>
          <a:prstGeom prst="rect">
            <a:avLst/>
          </a:prstGeom>
        </p:spPr>
      </p:pic>
    </p:spTree>
    <p:extLst>
      <p:ext uri="{BB962C8B-B14F-4D97-AF65-F5344CB8AC3E}">
        <p14:creationId xmlns:p14="http://schemas.microsoft.com/office/powerpoint/2010/main" val="2040420244"/>
      </p:ext>
    </p:extLst>
  </p:cSld>
  <p:clrMapOvr>
    <a:overrideClrMapping bg1="lt1" tx1="dk1" bg2="lt2" tx2="dk2" accent1="accent1" accent2="accent2" accent3="accent3" accent4="accent4" accent5="accent5" accent6="accent6" hlink="hlink" folHlink="folHlink"/>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1" y="538394"/>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317206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1318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Content Slide — 1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78" y="555810"/>
            <a:ext cx="6960030" cy="5372292"/>
          </a:xfrm>
          <a:prstGeom prst="rect">
            <a:avLst/>
          </a:prstGeom>
        </p:spPr>
        <p:txBody>
          <a:bodyPr lIns="0" tIns="228600" rIns="0" bIns="0"/>
          <a:lstStyle>
            <a:lvl1pPr marL="285724" indent="-285724">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17ED8CA-143E-8B40-B3C8-0174DDF149EE}" type="slidenum">
              <a:rPr lang="en-US" smtClean="0"/>
              <a:t>‹#›</a:t>
            </a:fld>
            <a:endParaRPr lang="en-US"/>
          </a:p>
        </p:txBody>
      </p:sp>
      <p:sp>
        <p:nvSpPr>
          <p:cNvPr id="10" name="Title 9"/>
          <p:cNvSpPr>
            <a:spLocks noGrp="1"/>
          </p:cNvSpPr>
          <p:nvPr>
            <p:ph type="title" hasCustomPrompt="1"/>
          </p:nvPr>
        </p:nvSpPr>
        <p:spPr>
          <a:xfrm>
            <a:off x="466611" y="555810"/>
            <a:ext cx="3741179" cy="1246495"/>
          </a:xfrm>
          <a:prstGeom prst="rect">
            <a:avLst/>
          </a:prstGeom>
        </p:spPr>
        <p:txBody>
          <a:bodyPr lIns="0" tIns="137160" rIns="0" bIns="0">
            <a:spAutoFit/>
          </a:bodyPr>
          <a:lstStyle>
            <a:lvl1pPr>
              <a:defRPr sz="3199" baseline="0">
                <a:solidFill>
                  <a:schemeClr val="tx1"/>
                </a:solidFill>
                <a:latin typeface="Roboto Slab" charset="0"/>
                <a:ea typeface="Roboto Slab" charset="0"/>
                <a:cs typeface="Roboto Slab" charset="0"/>
              </a:defRPr>
            </a:lvl1pPr>
          </a:lstStyle>
          <a:p>
            <a:r>
              <a:rPr lang="en-US" sz="3600">
                <a:latin typeface="Roboto Slab" charset="0"/>
                <a:ea typeface="Roboto Slab" charset="0"/>
                <a:cs typeface="Roboto Slab" charset="0"/>
              </a:rPr>
              <a:t>Title of slide goes here.</a:t>
            </a:r>
          </a:p>
        </p:txBody>
      </p:sp>
      <p:sp>
        <p:nvSpPr>
          <p:cNvPr id="15" name="Text Placeholder 14"/>
          <p:cNvSpPr>
            <a:spLocks noGrp="1"/>
          </p:cNvSpPr>
          <p:nvPr>
            <p:ph type="body" sz="quarter" idx="13" hasCustomPrompt="1"/>
          </p:nvPr>
        </p:nvSpPr>
        <p:spPr>
          <a:xfrm>
            <a:off x="466726" y="1692275"/>
            <a:ext cx="3741738" cy="723275"/>
          </a:xfrm>
          <a:prstGeom prst="rect">
            <a:avLst/>
          </a:prstGeom>
        </p:spPr>
        <p:txBody>
          <a:bodyPr lIns="0" tIns="228600" rIns="0" bIns="0">
            <a:spAutoFit/>
          </a:bodyPr>
          <a:lstStyle>
            <a:lvl1pPr marL="0" indent="0">
              <a:buNone/>
              <a:defRPr sz="1600" b="1">
                <a:solidFill>
                  <a:schemeClr val="accent1"/>
                </a:solidFill>
                <a:latin typeface="Roboto Slab" charset="0"/>
                <a:ea typeface="Roboto Slab" charset="0"/>
                <a:cs typeface="Roboto Slab" charset="0"/>
              </a:defRPr>
            </a:lvl1pPr>
          </a:lstStyle>
          <a:p>
            <a:pPr lvl="0"/>
            <a:r>
              <a:rPr lang="en-US"/>
              <a:t>Subtitle goes here — align top of subtitle box with bottom of title box.</a:t>
            </a:r>
          </a:p>
        </p:txBody>
      </p:sp>
    </p:spTree>
    <p:extLst>
      <p:ext uri="{BB962C8B-B14F-4D97-AF65-F5344CB8AC3E}">
        <p14:creationId xmlns:p14="http://schemas.microsoft.com/office/powerpoint/2010/main" val="2234809597"/>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Slide — 1 Column with Sideba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990308" y="6193619"/>
            <a:ext cx="2743200" cy="365125"/>
          </a:xfrm>
          <a:prstGeom prst="rect">
            <a:avLst/>
          </a:prstGeom>
        </p:spPr>
        <p:txBody>
          <a:bodyPr/>
          <a:lstStyle/>
          <a:p>
            <a:fld id="{017ED8CA-143E-8B40-B3C8-0174DDF149EE}" type="slidenum">
              <a:rPr lang="en-US" smtClean="0"/>
              <a:t>‹#›</a:t>
            </a:fld>
            <a:endParaRPr lang="en-US"/>
          </a:p>
        </p:txBody>
      </p:sp>
      <p:sp>
        <p:nvSpPr>
          <p:cNvPr id="10" name="Title 9"/>
          <p:cNvSpPr>
            <a:spLocks noGrp="1"/>
          </p:cNvSpPr>
          <p:nvPr>
            <p:ph type="title" hasCustomPrompt="1"/>
          </p:nvPr>
        </p:nvSpPr>
        <p:spPr>
          <a:xfrm>
            <a:off x="466611" y="555810"/>
            <a:ext cx="3741179" cy="1246495"/>
          </a:xfrm>
          <a:prstGeom prst="rect">
            <a:avLst/>
          </a:prstGeom>
        </p:spPr>
        <p:txBody>
          <a:bodyPr lIns="0" tIns="137160" rIns="0" bIns="0">
            <a:spAutoFit/>
          </a:bodyPr>
          <a:lstStyle>
            <a:lvl1pPr>
              <a:defRPr sz="4000" baseline="0">
                <a:solidFill>
                  <a:schemeClr val="tx1"/>
                </a:solidFill>
                <a:latin typeface="Roboto Slab" charset="0"/>
                <a:ea typeface="Roboto Slab" charset="0"/>
                <a:cs typeface="Roboto Slab" charset="0"/>
              </a:defRPr>
            </a:lvl1pPr>
          </a:lstStyle>
          <a:p>
            <a:r>
              <a:rPr lang="en-US" sz="3600">
                <a:latin typeface="Roboto Slab" charset="0"/>
                <a:ea typeface="Roboto Slab" charset="0"/>
                <a:cs typeface="Roboto Slab" charset="0"/>
              </a:rPr>
              <a:t>Title of slide goes here.</a:t>
            </a:r>
          </a:p>
        </p:txBody>
      </p:sp>
      <p:sp>
        <p:nvSpPr>
          <p:cNvPr id="7" name="Content Placeholder 2"/>
          <p:cNvSpPr>
            <a:spLocks noGrp="1"/>
          </p:cNvSpPr>
          <p:nvPr>
            <p:ph idx="14"/>
          </p:nvPr>
        </p:nvSpPr>
        <p:spPr>
          <a:xfrm>
            <a:off x="466611" y="2754104"/>
            <a:ext cx="3741179" cy="3173997"/>
          </a:xfrm>
          <a:prstGeom prst="rect">
            <a:avLst/>
          </a:prstGeom>
        </p:spPr>
        <p:txBody>
          <a:bodyPr lIns="0" tIns="228600" rIns="0" bIns="0"/>
          <a:lstStyle>
            <a:lvl1pPr marL="285724" indent="-285724">
              <a:buClr>
                <a:schemeClr val="accent2"/>
              </a:buClr>
              <a:buFont typeface="Arial" charset="0"/>
              <a:buChar char="•"/>
              <a:defRPr sz="1999">
                <a:latin typeface="Roboto" charset="0"/>
                <a:ea typeface="Roboto" charset="0"/>
                <a:cs typeface="Roboto" charset="0"/>
              </a:defRPr>
            </a:lvl1pPr>
            <a:lvl2pPr>
              <a:buClr>
                <a:schemeClr val="accent2"/>
              </a:buClr>
              <a:defRPr sz="1999">
                <a:latin typeface="Roboto" charset="0"/>
                <a:ea typeface="Roboto" charset="0"/>
                <a:cs typeface="Roboto" charset="0"/>
              </a:defRPr>
            </a:lvl2pPr>
            <a:lvl3pPr>
              <a:buClr>
                <a:schemeClr val="accent2"/>
              </a:buClr>
              <a:defRPr sz="1999">
                <a:latin typeface="Roboto" charset="0"/>
                <a:ea typeface="Roboto" charset="0"/>
                <a:cs typeface="Roboto" charset="0"/>
              </a:defRPr>
            </a:lvl3pPr>
            <a:lvl4pPr>
              <a:buClr>
                <a:schemeClr val="accent2"/>
              </a:buClr>
              <a:defRPr sz="1999">
                <a:latin typeface="Roboto" charset="0"/>
                <a:ea typeface="Roboto" charset="0"/>
                <a:cs typeface="Roboto" charset="0"/>
              </a:defRPr>
            </a:lvl4pPr>
            <a:lvl5pPr>
              <a:buClr>
                <a:schemeClr val="accent2"/>
              </a:buClr>
              <a:defRPr sz="1999">
                <a:latin typeface="Roboto" charset="0"/>
                <a:ea typeface="Roboto" charset="0"/>
                <a:cs typeface="Robot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4">
            <a:extLst>
              <a:ext uri="{FF2B5EF4-FFF2-40B4-BE49-F238E27FC236}">
                <a16:creationId xmlns:a16="http://schemas.microsoft.com/office/drawing/2014/main" id="{338C58ED-C7C5-464B-B6B6-DFD073851981}"/>
              </a:ext>
            </a:extLst>
          </p:cNvPr>
          <p:cNvSpPr>
            <a:spLocks noGrp="1"/>
          </p:cNvSpPr>
          <p:nvPr>
            <p:ph type="body" sz="quarter" idx="13" hasCustomPrompt="1"/>
          </p:nvPr>
        </p:nvSpPr>
        <p:spPr>
          <a:xfrm>
            <a:off x="466726" y="1692275"/>
            <a:ext cx="3741738" cy="1153777"/>
          </a:xfrm>
          <a:prstGeom prst="rect">
            <a:avLst/>
          </a:prstGeom>
        </p:spPr>
        <p:txBody>
          <a:bodyPr lIns="0" tIns="228600" rIns="0" bIns="0">
            <a:spAutoFit/>
          </a:bodyPr>
          <a:lstStyle>
            <a:lvl1pPr marL="0" indent="0">
              <a:buNone/>
              <a:defRPr sz="1999" b="1">
                <a:solidFill>
                  <a:schemeClr val="accent1"/>
                </a:solidFill>
                <a:latin typeface="Roboto Slab" charset="0"/>
                <a:ea typeface="Roboto Slab" charset="0"/>
                <a:cs typeface="Roboto Slab" charset="0"/>
              </a:defRPr>
            </a:lvl1pPr>
          </a:lstStyle>
          <a:p>
            <a:pPr lvl="0"/>
            <a:r>
              <a:rPr lang="en-US"/>
              <a:t>Subtitle goes here — align top of subtitle box with bottom of title box.</a:t>
            </a:r>
          </a:p>
        </p:txBody>
      </p:sp>
      <p:sp>
        <p:nvSpPr>
          <p:cNvPr id="12" name="Content Placeholder 2">
            <a:extLst>
              <a:ext uri="{FF2B5EF4-FFF2-40B4-BE49-F238E27FC236}">
                <a16:creationId xmlns:a16="http://schemas.microsoft.com/office/drawing/2014/main" id="{FB1BED39-B10D-874D-B0F8-EA4BDD2EA24C}"/>
              </a:ext>
            </a:extLst>
          </p:cNvPr>
          <p:cNvSpPr>
            <a:spLocks noGrp="1"/>
          </p:cNvSpPr>
          <p:nvPr>
            <p:ph idx="1"/>
          </p:nvPr>
        </p:nvSpPr>
        <p:spPr>
          <a:xfrm>
            <a:off x="4773478" y="568478"/>
            <a:ext cx="6960030" cy="5661431"/>
          </a:xfrm>
          <a:prstGeom prst="rect">
            <a:avLst/>
          </a:prstGeom>
        </p:spPr>
        <p:txBody>
          <a:bodyPr lIns="0" tIns="228600" rIns="0" bIns="0"/>
          <a:lstStyle>
            <a:lvl1pPr marL="285724" indent="-285724">
              <a:lnSpc>
                <a:spcPct val="90000"/>
              </a:lnSpc>
              <a:spcBef>
                <a:spcPts val="1000"/>
              </a:spcBef>
              <a:spcAft>
                <a:spcPts val="1000"/>
              </a:spcAft>
              <a:buClr>
                <a:schemeClr val="accent2"/>
              </a:buClr>
              <a:buFont typeface="Arial" charset="0"/>
              <a:buChar char="•"/>
              <a:defRPr sz="2400">
                <a:latin typeface="Roboto" charset="0"/>
                <a:ea typeface="Roboto" charset="0"/>
                <a:cs typeface="Roboto" charset="0"/>
              </a:defRPr>
            </a:lvl1pPr>
            <a:lvl2pPr>
              <a:lnSpc>
                <a:spcPct val="90000"/>
              </a:lnSpc>
              <a:spcBef>
                <a:spcPts val="1000"/>
              </a:spcBef>
              <a:spcAft>
                <a:spcPts val="1000"/>
              </a:spcAft>
              <a:buClr>
                <a:schemeClr val="accent2"/>
              </a:buClr>
              <a:defRPr sz="2400">
                <a:latin typeface="Roboto" charset="0"/>
                <a:ea typeface="Roboto" charset="0"/>
                <a:cs typeface="Roboto" charset="0"/>
              </a:defRPr>
            </a:lvl2pPr>
            <a:lvl3pPr>
              <a:lnSpc>
                <a:spcPct val="90000"/>
              </a:lnSpc>
              <a:spcBef>
                <a:spcPts val="1000"/>
              </a:spcBef>
              <a:spcAft>
                <a:spcPts val="1000"/>
              </a:spcAft>
              <a:buClr>
                <a:schemeClr val="accent2"/>
              </a:buClr>
              <a:defRPr sz="2400">
                <a:latin typeface="Roboto" charset="0"/>
                <a:ea typeface="Roboto" charset="0"/>
                <a:cs typeface="Roboto" charset="0"/>
              </a:defRPr>
            </a:lvl3pPr>
            <a:lvl4pPr>
              <a:lnSpc>
                <a:spcPct val="90000"/>
              </a:lnSpc>
              <a:spcBef>
                <a:spcPts val="1000"/>
              </a:spcBef>
              <a:spcAft>
                <a:spcPts val="1000"/>
              </a:spcAft>
              <a:buClr>
                <a:schemeClr val="accent2"/>
              </a:buClr>
              <a:defRPr sz="2400">
                <a:latin typeface="Roboto" charset="0"/>
                <a:ea typeface="Roboto" charset="0"/>
                <a:cs typeface="Roboto" charset="0"/>
              </a:defRPr>
            </a:lvl4pPr>
            <a:lvl5pPr>
              <a:lnSpc>
                <a:spcPct val="90000"/>
              </a:lnSpc>
              <a:spcBef>
                <a:spcPts val="1000"/>
              </a:spcBef>
              <a:spcAft>
                <a:spcPts val="1000"/>
              </a:spcAft>
              <a:buClr>
                <a:schemeClr val="accent2"/>
              </a:buClr>
              <a:defRPr sz="2400">
                <a:latin typeface="Roboto" charset="0"/>
                <a:ea typeface="Roboto" charset="0"/>
                <a:cs typeface="Robot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1820802"/>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5506F9-DEB5-4601-A3A7-D778E1CD39DD}"/>
              </a:ext>
            </a:extLst>
          </p:cNvPr>
          <p:cNvSpPr/>
          <p:nvPr userDrawn="1"/>
        </p:nvSpPr>
        <p:spPr>
          <a:xfrm>
            <a:off x="1712772" y="6356439"/>
            <a:ext cx="3315331" cy="296876"/>
          </a:xfrm>
          <a:prstGeom prst="rect">
            <a:avLst/>
          </a:prstGeom>
        </p:spPr>
        <p:txBody>
          <a:bodyPr wrap="none">
            <a:sp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r>
              <a:rPr kumimoji="0" lang="en-US" sz="1329" b="0" i="0" u="none" strike="noStrike" kern="1200" cap="none" spc="0" normalizeH="0" baseline="0" noProof="0">
                <a:ln>
                  <a:noFill/>
                </a:ln>
                <a:solidFill>
                  <a:srgbClr val="505050">
                    <a:lumMod val="60000"/>
                    <a:lumOff val="40000"/>
                  </a:srgbClr>
                </a:solidFill>
                <a:effectLst/>
                <a:uLnTx/>
                <a:uFillTx/>
                <a:latin typeface="+mn-lt"/>
                <a:ea typeface="+mn-ea"/>
                <a:cs typeface="+mn-cs"/>
              </a:rPr>
              <a:t>|   Counselor Summer Institute 2022 (CSI)</a:t>
            </a:r>
          </a:p>
        </p:txBody>
      </p:sp>
    </p:spTree>
    <p:extLst>
      <p:ext uri="{BB962C8B-B14F-4D97-AF65-F5344CB8AC3E}">
        <p14:creationId xmlns:p14="http://schemas.microsoft.com/office/powerpoint/2010/main" val="43027164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Bod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1" y="538394"/>
            <a:ext cx="11459786"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4" name="Text Placeholder 3"/>
          <p:cNvSpPr>
            <a:spLocks noGrp="1"/>
          </p:cNvSpPr>
          <p:nvPr>
            <p:ph type="body" sz="quarter" idx="10"/>
          </p:nvPr>
        </p:nvSpPr>
        <p:spPr>
          <a:xfrm>
            <a:off x="357215" y="1740546"/>
            <a:ext cx="11459786"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 hasCustomPrompt="1"/>
          </p:nvPr>
        </p:nvSpPr>
        <p:spPr>
          <a:xfrm>
            <a:off x="356461" y="1078726"/>
            <a:ext cx="6511242" cy="534662"/>
          </a:xfrm>
          <a:prstGeom prst="rect">
            <a:avLst/>
          </a:prstGeom>
        </p:spPr>
        <p:txBody>
          <a:bodyPr lIns="0" rIns="0">
            <a:noAutofit/>
          </a:bodyPr>
          <a:lstStyle>
            <a:lvl1pPr marL="0" indent="0" algn="l">
              <a:buNone/>
              <a:defRPr sz="1709" b="1">
                <a:solidFill>
                  <a:schemeClr val="accent3"/>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edit subtitle style</a:t>
            </a:r>
          </a:p>
        </p:txBody>
      </p:sp>
    </p:spTree>
    <p:extLst>
      <p:ext uri="{BB962C8B-B14F-4D97-AF65-F5344CB8AC3E}">
        <p14:creationId xmlns:p14="http://schemas.microsoft.com/office/powerpoint/2010/main" val="33865291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2_Highlight Area Left">
    <p:spTree>
      <p:nvGrpSpPr>
        <p:cNvPr id="1" name=""/>
        <p:cNvGrpSpPr/>
        <p:nvPr/>
      </p:nvGrpSpPr>
      <p:grpSpPr>
        <a:xfrm>
          <a:off x="0" y="0"/>
          <a:ext cx="0" cy="0"/>
          <a:chOff x="0" y="0"/>
          <a:chExt cx="0" cy="0"/>
        </a:xfrm>
      </p:grpSpPr>
      <p:sp>
        <p:nvSpPr>
          <p:cNvPr id="12" name="Rectangle 11"/>
          <p:cNvSpPr/>
          <p:nvPr/>
        </p:nvSpPr>
        <p:spPr>
          <a:xfrm>
            <a:off x="1"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0" name="SlideNumber"/>
          <p:cNvSpPr/>
          <p:nvPr/>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3" name="Straight Connector 22"/>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0" y="538395"/>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4920099"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330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 Statement Slide - No Image, Blue">
    <p:spTree>
      <p:nvGrpSpPr>
        <p:cNvPr id="1" name=""/>
        <p:cNvGrpSpPr/>
        <p:nvPr/>
      </p:nvGrpSpPr>
      <p:grpSpPr>
        <a:xfrm>
          <a:off x="0" y="0"/>
          <a:ext cx="0" cy="0"/>
          <a:chOff x="0" y="0"/>
          <a:chExt cx="0" cy="0"/>
        </a:xfrm>
      </p:grpSpPr>
      <p:sp>
        <p:nvSpPr>
          <p:cNvPr id="12" name="Rectangle 11"/>
          <p:cNvSpPr/>
          <p:nvPr userDrawn="1"/>
        </p:nvSpPr>
        <p:spPr>
          <a:xfrm>
            <a:off x="457201" y="457201"/>
            <a:ext cx="11266714" cy="5655186"/>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298"/>
              </a:solidFill>
            </a:endParaRPr>
          </a:p>
        </p:txBody>
      </p:sp>
      <p:sp>
        <p:nvSpPr>
          <p:cNvPr id="2" name="Title 1"/>
          <p:cNvSpPr>
            <a:spLocks noGrp="1"/>
          </p:cNvSpPr>
          <p:nvPr>
            <p:ph type="ctrTitle" hasCustomPrompt="1"/>
          </p:nvPr>
        </p:nvSpPr>
        <p:spPr>
          <a:xfrm>
            <a:off x="2179486" y="2043974"/>
            <a:ext cx="7630887" cy="807382"/>
          </a:xfrm>
          <a:prstGeom prst="rect">
            <a:avLst/>
          </a:prstGeom>
        </p:spPr>
        <p:txBody>
          <a:bodyPr lIns="0" tIns="137160" rIns="0" bIns="0"/>
          <a:lstStyle>
            <a:lvl1pPr algn="ctr">
              <a:defRPr sz="4200" baseline="0">
                <a:solidFill>
                  <a:schemeClr val="bg1"/>
                </a:solidFill>
                <a:latin typeface="Roboto Slab Regular"/>
                <a:cs typeface="Roboto Slab Regular"/>
              </a:defRPr>
            </a:lvl1pPr>
          </a:lstStyle>
          <a:p>
            <a:r>
              <a:rPr lang="en-US"/>
              <a:t>Statement goes here.</a:t>
            </a:r>
          </a:p>
        </p:txBody>
      </p:sp>
      <p:sp>
        <p:nvSpPr>
          <p:cNvPr id="6" name="Slide Number Placeholder 5"/>
          <p:cNvSpPr>
            <a:spLocks noGrp="1"/>
          </p:cNvSpPr>
          <p:nvPr>
            <p:ph type="sldNum" sz="quarter" idx="12"/>
          </p:nvPr>
        </p:nvSpPr>
        <p:spPr>
          <a:xfrm>
            <a:off x="8887309" y="6193618"/>
            <a:ext cx="2844800" cy="365125"/>
          </a:xfrm>
        </p:spPr>
        <p:txBody>
          <a:bodyPr tIns="0" rIns="0" bIns="0" anchor="b"/>
          <a:lstStyle/>
          <a:p>
            <a:fld id="{E58C0DC8-E089-4D4A-A71C-1ACF76415CE6}" type="slidenum">
              <a:rPr lang="en-US" smtClean="0"/>
              <a:t>‹#›</a:t>
            </a:fld>
            <a:endParaRPr lang="en-US"/>
          </a:p>
        </p:txBody>
      </p:sp>
      <p:sp>
        <p:nvSpPr>
          <p:cNvPr id="9" name="Rectangle 8"/>
          <p:cNvSpPr/>
          <p:nvPr userDrawn="1"/>
        </p:nvSpPr>
        <p:spPr>
          <a:xfrm>
            <a:off x="2179486" y="1923691"/>
            <a:ext cx="7630887" cy="111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6"/>
          <p:cNvSpPr>
            <a:spLocks noGrp="1"/>
          </p:cNvSpPr>
          <p:nvPr>
            <p:ph type="body" sz="quarter" idx="10" hasCustomPrompt="1"/>
          </p:nvPr>
        </p:nvSpPr>
        <p:spPr>
          <a:xfrm>
            <a:off x="2179485" y="2851356"/>
            <a:ext cx="7630888" cy="507831"/>
          </a:xfrm>
          <a:prstGeom prst="rect">
            <a:avLst/>
          </a:prstGeom>
        </p:spPr>
        <p:txBody>
          <a:bodyPr wrap="square" lIns="0" tIns="228600" rIns="0" bIns="0">
            <a:spAutoFit/>
          </a:bodyPr>
          <a:lstStyle>
            <a:lvl1pPr marL="0" indent="0" algn="ctr">
              <a:lnSpc>
                <a:spcPct val="100000"/>
              </a:lnSpc>
              <a:buNone/>
              <a:defRPr sz="1800" b="1" normalizeH="0" baseline="0">
                <a:solidFill>
                  <a:schemeClr val="bg1"/>
                </a:solidFill>
                <a:latin typeface="Roboto Slab" charset="0"/>
                <a:ea typeface="Roboto Slab" charset="0"/>
                <a:cs typeface="Roboto Slab"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 goes here — align top of subtitle box with bottom of title box.</a:t>
            </a:r>
          </a:p>
        </p:txBody>
      </p:sp>
      <p:sp>
        <p:nvSpPr>
          <p:cNvPr id="11" name="Text Placeholder 16"/>
          <p:cNvSpPr>
            <a:spLocks noGrp="1"/>
          </p:cNvSpPr>
          <p:nvPr>
            <p:ph type="body" sz="quarter" idx="13" hasCustomPrompt="1"/>
          </p:nvPr>
        </p:nvSpPr>
        <p:spPr>
          <a:xfrm>
            <a:off x="1077743" y="4077111"/>
            <a:ext cx="10036514" cy="609398"/>
          </a:xfrm>
          <a:prstGeom prst="rect">
            <a:avLst/>
          </a:prstGeom>
        </p:spPr>
        <p:txBody>
          <a:bodyPr wrap="square" lIns="0" tIns="0" rIns="0" bIns="0" numCol="3" spcCol="914400">
            <a:spAutoFit/>
          </a:bodyPr>
          <a:lstStyle>
            <a:lvl1pPr marL="285750" indent="-285750" algn="ctr">
              <a:lnSpc>
                <a:spcPct val="100000"/>
              </a:lnSpc>
              <a:buFont typeface="Arial"/>
              <a:buChar char="•"/>
              <a:defRPr sz="1800" b="1" normalizeH="0" baseline="0">
                <a:solidFill>
                  <a:schemeClr val="bg1"/>
                </a:solidFill>
                <a:latin typeface="Roboto Medium"/>
                <a:ea typeface="Roboto Slab" charset="0"/>
                <a:cs typeface="Roboto Medium"/>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Bullet points go here</a:t>
            </a:r>
          </a:p>
          <a:p>
            <a:pPr lvl="0"/>
            <a:endParaRPr lang="en-US"/>
          </a:p>
          <a:p>
            <a:pPr lvl="0"/>
            <a:r>
              <a:rPr lang="en-US"/>
              <a:t>Bullet points go here</a:t>
            </a:r>
          </a:p>
          <a:p>
            <a:pPr lvl="0"/>
            <a:endParaRPr lang="en-US"/>
          </a:p>
          <a:p>
            <a:pPr lvl="0"/>
            <a:r>
              <a:rPr lang="en-US"/>
              <a:t>Bullet points go here</a:t>
            </a:r>
          </a:p>
          <a:p>
            <a:pPr lvl="0"/>
            <a:endParaRPr lang="en-US"/>
          </a:p>
        </p:txBody>
      </p:sp>
    </p:spTree>
    <p:extLst>
      <p:ext uri="{BB962C8B-B14F-4D97-AF65-F5344CB8AC3E}">
        <p14:creationId xmlns:p14="http://schemas.microsoft.com/office/powerpoint/2010/main" val="3495370036"/>
      </p:ext>
    </p:extLst>
  </p:cSld>
  <p:clrMapOvr>
    <a:masterClrMapping/>
  </p:clrMapOvr>
  <p:transition spd="slow">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Data Right">
    <p:spTree>
      <p:nvGrpSpPr>
        <p:cNvPr id="1" name=""/>
        <p:cNvGrpSpPr/>
        <p:nvPr/>
      </p:nvGrpSpPr>
      <p:grpSpPr>
        <a:xfrm>
          <a:off x="0" y="0"/>
          <a:ext cx="0" cy="0"/>
          <a:chOff x="0" y="0"/>
          <a:chExt cx="0" cy="0"/>
        </a:xfrm>
      </p:grpSpPr>
      <p:sp>
        <p:nvSpPr>
          <p:cNvPr id="12" name="Rectangle 11"/>
          <p:cNvSpPr/>
          <p:nvPr/>
        </p:nvSpPr>
        <p:spPr>
          <a:xfrm>
            <a:off x="5282215" y="0"/>
            <a:ext cx="6909787"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cxnSp>
        <p:nvCxnSpPr>
          <p:cNvPr id="23" name="Straight Connector 22"/>
          <p:cNvCxnSpPr>
            <a:cxnSpLocks/>
          </p:cNvCxnSpPr>
          <p:nvPr/>
        </p:nvCxnSpPr>
        <p:spPr>
          <a:xfrm>
            <a:off x="356461" y="6252279"/>
            <a:ext cx="479258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1" y="538394"/>
            <a:ext cx="4792588" cy="473654"/>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3" name="Text Placeholder 3"/>
          <p:cNvSpPr>
            <a:spLocks noGrp="1"/>
          </p:cNvSpPr>
          <p:nvPr>
            <p:ph type="body" sz="quarter" idx="10"/>
          </p:nvPr>
        </p:nvSpPr>
        <p:spPr>
          <a:xfrm>
            <a:off x="356461" y="1740546"/>
            <a:ext cx="4792588"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a:cxnSpLocks/>
          </p:cNvCxnSpPr>
          <p:nvPr userDrawn="1"/>
        </p:nvCxnSpPr>
        <p:spPr>
          <a:xfrm flipV="1">
            <a:off x="356462" y="427206"/>
            <a:ext cx="4863609" cy="5675"/>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6123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Highlight Area Right">
    <p:spTree>
      <p:nvGrpSpPr>
        <p:cNvPr id="1" name=""/>
        <p:cNvGrpSpPr/>
        <p:nvPr/>
      </p:nvGrpSpPr>
      <p:grpSpPr>
        <a:xfrm>
          <a:off x="0" y="0"/>
          <a:ext cx="0" cy="0"/>
          <a:chOff x="0" y="0"/>
          <a:chExt cx="0" cy="0"/>
        </a:xfrm>
      </p:grpSpPr>
      <p:sp>
        <p:nvSpPr>
          <p:cNvPr id="12" name="Rectangle 11"/>
          <p:cNvSpPr/>
          <p:nvPr/>
        </p:nvSpPr>
        <p:spPr>
          <a:xfrm>
            <a:off x="6563333" y="0"/>
            <a:ext cx="5628667"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6" name="SlideNumber"/>
          <p:cNvSpPr/>
          <p:nvPr/>
        </p:nvSpPr>
        <p:spPr>
          <a:xfrm>
            <a:off x="5728232"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9" name="Straight Connector 28"/>
          <p:cNvCxnSpPr/>
          <p:nvPr/>
        </p:nvCxnSpPr>
        <p:spPr>
          <a:xfrm>
            <a:off x="372974" y="6252279"/>
            <a:ext cx="582257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1" y="538394"/>
            <a:ext cx="5862034"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372974" y="432879"/>
            <a:ext cx="5862034"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56461" y="432879"/>
            <a:ext cx="5878547"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00618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5CCD2-63E7-4D1B-9EF3-423A3AEE0F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5102F6-56E8-4D70-95C0-2B9F003710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E5E1FD-3750-4FCE-A640-8C2CD0FA4C5A}"/>
              </a:ext>
            </a:extLst>
          </p:cNvPr>
          <p:cNvSpPr>
            <a:spLocks noGrp="1"/>
          </p:cNvSpPr>
          <p:nvPr>
            <p:ph type="dt" sz="half" idx="10"/>
          </p:nvPr>
        </p:nvSpPr>
        <p:spPr/>
        <p:txBody>
          <a:bodyPr/>
          <a:lstStyle/>
          <a:p>
            <a:fld id="{7B13192F-4C97-4772-A1AE-71B8AE7957E9}" type="datetime1">
              <a:rPr lang="en-US" smtClean="0"/>
              <a:t>10/6/2023</a:t>
            </a:fld>
            <a:endParaRPr lang="en-US"/>
          </a:p>
        </p:txBody>
      </p:sp>
      <p:sp>
        <p:nvSpPr>
          <p:cNvPr id="5" name="Footer Placeholder 4">
            <a:extLst>
              <a:ext uri="{FF2B5EF4-FFF2-40B4-BE49-F238E27FC236}">
                <a16:creationId xmlns:a16="http://schemas.microsoft.com/office/drawing/2014/main" id="{70EA73AB-9079-44C0-BB00-0F9320C5C1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E98420-F3DF-4E2E-A587-6588ABB35927}"/>
              </a:ext>
            </a:extLst>
          </p:cNvPr>
          <p:cNvSpPr>
            <a:spLocks noGrp="1"/>
          </p:cNvSpPr>
          <p:nvPr>
            <p:ph type="sldNum" sz="quarter" idx="12"/>
          </p:nvPr>
        </p:nvSpPr>
        <p:spPr/>
        <p:txBody>
          <a:bodyPr/>
          <a:lstStyle/>
          <a:p>
            <a:fld id="{0C140265-E6C5-4054-A527-8AFDC187242F}" type="slidenum">
              <a:rPr lang="en-US" smtClean="0"/>
              <a:t>‹#›</a:t>
            </a:fld>
            <a:endParaRPr lang="en-US"/>
          </a:p>
        </p:txBody>
      </p:sp>
    </p:spTree>
    <p:extLst>
      <p:ext uri="{BB962C8B-B14F-4D97-AF65-F5344CB8AC3E}">
        <p14:creationId xmlns:p14="http://schemas.microsoft.com/office/powerpoint/2010/main" val="33363971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lideAdd9">
    <p:spTree>
      <p:nvGrpSpPr>
        <p:cNvPr id="1" name=""/>
        <p:cNvGrpSpPr/>
        <p:nvPr/>
      </p:nvGrpSpPr>
      <p:grpSpPr>
        <a:xfrm>
          <a:off x="0" y="0"/>
          <a:ext cx="0" cy="0"/>
          <a:chOff x="0" y="0"/>
          <a:chExt cx="0" cy="0"/>
        </a:xfrm>
      </p:grpSpPr>
      <p:sp>
        <p:nvSpPr>
          <p:cNvPr id="5" name="PpHolder1">
            <a:extLst>
              <a:ext uri="{FF2B5EF4-FFF2-40B4-BE49-F238E27FC236}">
                <a16:creationId xmlns:a16="http://schemas.microsoft.com/office/drawing/2014/main" id="{FAE57B95-48AF-49D5-8E42-18A7AB001239}"/>
              </a:ext>
            </a:extLst>
          </p:cNvPr>
          <p:cNvSpPr>
            <a:spLocks noGrp="1"/>
          </p:cNvSpPr>
          <p:nvPr>
            <p:ph type="pic" sz="quarter" idx="10"/>
          </p:nvPr>
        </p:nvSpPr>
        <p:spPr>
          <a:xfrm>
            <a:off x="0" y="0"/>
            <a:ext cx="12192000"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599">
                <a:solidFill>
                  <a:schemeClr val="bg1">
                    <a:alpha val="0"/>
                  </a:schemeClr>
                </a:solidFill>
              </a:defRPr>
            </a:lvl1pPr>
          </a:lstStyle>
          <a:p>
            <a:pPr marL="0" lvl="0" algn="ctr" defTabSz="456564"/>
            <a:endParaRPr lang="en-ID"/>
          </a:p>
        </p:txBody>
      </p:sp>
    </p:spTree>
    <p:extLst>
      <p:ext uri="{BB962C8B-B14F-4D97-AF65-F5344CB8AC3E}">
        <p14:creationId xmlns:p14="http://schemas.microsoft.com/office/powerpoint/2010/main" val="14405684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Section Header">
    <p:bg>
      <p:bgPr>
        <a:solidFill>
          <a:schemeClr val="accent3"/>
        </a:solidFill>
        <a:effectLst/>
      </p:bgPr>
    </p:bg>
    <p:spTree>
      <p:nvGrpSpPr>
        <p:cNvPr id="1" name=""/>
        <p:cNvGrpSpPr/>
        <p:nvPr/>
      </p:nvGrpSpPr>
      <p:grpSpPr>
        <a:xfrm>
          <a:off x="0" y="0"/>
          <a:ext cx="0" cy="0"/>
          <a:chOff x="0" y="0"/>
          <a:chExt cx="0" cy="0"/>
        </a:xfrm>
      </p:grpSpPr>
      <p:sp>
        <p:nvSpPr>
          <p:cNvPr id="16" name="Rectangle 15"/>
          <p:cNvSpPr/>
          <p:nvPr userDrawn="1"/>
        </p:nvSpPr>
        <p:spPr>
          <a:xfrm>
            <a:off x="1790485" y="589037"/>
            <a:ext cx="10401515" cy="6268965"/>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a:solidFill>
                <a:schemeClr val="tx2"/>
              </a:solidFill>
              <a:latin typeface="+mj-lt"/>
            </a:endParaRPr>
          </a:p>
        </p:txBody>
      </p:sp>
      <p:sp>
        <p:nvSpPr>
          <p:cNvPr id="3" name="Title 1"/>
          <p:cNvSpPr>
            <a:spLocks noGrp="1"/>
          </p:cNvSpPr>
          <p:nvPr>
            <p:ph type="ctrTitle" hasCustomPrompt="1"/>
          </p:nvPr>
        </p:nvSpPr>
        <p:spPr>
          <a:xfrm>
            <a:off x="2353331" y="877835"/>
            <a:ext cx="8241507" cy="830057"/>
          </a:xfrm>
          <a:prstGeom prst="rect">
            <a:avLst/>
          </a:prstGeom>
        </p:spPr>
        <p:txBody>
          <a:bodyPr lIns="0" tIns="45720" rIns="0" bIns="45720" anchor="t" anchorCtr="0">
            <a:noAutofit/>
          </a:bodyPr>
          <a:lstStyle>
            <a:lvl1pPr algn="l">
              <a:defRPr sz="5127" b="1" baseline="0">
                <a:solidFill>
                  <a:schemeClr val="accent3"/>
                </a:solidFill>
              </a:defRPr>
            </a:lvl1pPr>
          </a:lstStyle>
          <a:p>
            <a:r>
              <a:rPr lang="en-US"/>
              <a:t>Click to add Section title</a:t>
            </a:r>
          </a:p>
        </p:txBody>
      </p:sp>
      <p:sp>
        <p:nvSpPr>
          <p:cNvPr id="4" name="Subtitle 2"/>
          <p:cNvSpPr>
            <a:spLocks noGrp="1"/>
          </p:cNvSpPr>
          <p:nvPr>
            <p:ph type="subTitle" idx="1" hasCustomPrompt="1"/>
          </p:nvPr>
        </p:nvSpPr>
        <p:spPr>
          <a:xfrm>
            <a:off x="2353330" y="5785200"/>
            <a:ext cx="6448450" cy="668799"/>
          </a:xfrm>
          <a:prstGeom prst="rect">
            <a:avLst/>
          </a:prstGeom>
        </p:spPr>
        <p:txBody>
          <a:bodyPr lIns="0" tIns="0" rIns="0" bIns="0" anchor="b">
            <a:noAutofit/>
          </a:bodyPr>
          <a:lstStyle>
            <a:lvl1pPr marL="0" indent="0" algn="l">
              <a:buNone/>
              <a:defRPr sz="2657" b="0">
                <a:solidFill>
                  <a:schemeClr val="accent3"/>
                </a:solidFill>
                <a:latin typeface="+mn-lt"/>
              </a:defRPr>
            </a:lvl1pPr>
            <a:lvl2pPr marL="465797" indent="0" algn="ctr">
              <a:buNone/>
              <a:defRPr>
                <a:solidFill>
                  <a:schemeClr val="tx1">
                    <a:tint val="75000"/>
                  </a:schemeClr>
                </a:solidFill>
              </a:defRPr>
            </a:lvl2pPr>
            <a:lvl3pPr marL="931592" indent="0" algn="ctr">
              <a:buNone/>
              <a:defRPr>
                <a:solidFill>
                  <a:schemeClr val="tx1">
                    <a:tint val="75000"/>
                  </a:schemeClr>
                </a:solidFill>
              </a:defRPr>
            </a:lvl3pPr>
            <a:lvl4pPr marL="1397390" indent="0" algn="ctr">
              <a:buNone/>
              <a:defRPr>
                <a:solidFill>
                  <a:schemeClr val="tx1">
                    <a:tint val="75000"/>
                  </a:schemeClr>
                </a:solidFill>
              </a:defRPr>
            </a:lvl4pPr>
            <a:lvl5pPr marL="1863186" indent="0" algn="ctr">
              <a:buNone/>
              <a:defRPr>
                <a:solidFill>
                  <a:schemeClr val="tx1">
                    <a:tint val="75000"/>
                  </a:schemeClr>
                </a:solidFill>
              </a:defRPr>
            </a:lvl5pPr>
            <a:lvl6pPr marL="2328982" indent="0" algn="ctr">
              <a:buNone/>
              <a:defRPr>
                <a:solidFill>
                  <a:schemeClr val="tx1">
                    <a:tint val="75000"/>
                  </a:schemeClr>
                </a:solidFill>
              </a:defRPr>
            </a:lvl6pPr>
            <a:lvl7pPr marL="2794778" indent="0" algn="ctr">
              <a:buNone/>
              <a:defRPr>
                <a:solidFill>
                  <a:schemeClr val="tx1">
                    <a:tint val="75000"/>
                  </a:schemeClr>
                </a:solidFill>
              </a:defRPr>
            </a:lvl7pPr>
            <a:lvl8pPr marL="3260576" indent="0" algn="ctr">
              <a:buNone/>
              <a:defRPr>
                <a:solidFill>
                  <a:schemeClr val="tx1">
                    <a:tint val="75000"/>
                  </a:schemeClr>
                </a:solidFill>
              </a:defRPr>
            </a:lvl8pPr>
            <a:lvl9pPr marL="3726371" indent="0" algn="ctr">
              <a:buNone/>
              <a:defRPr>
                <a:solidFill>
                  <a:schemeClr val="tx1">
                    <a:tint val="75000"/>
                  </a:schemeClr>
                </a:solidFill>
              </a:defRPr>
            </a:lvl9pPr>
          </a:lstStyle>
          <a:p>
            <a:r>
              <a:rPr lang="en-US"/>
              <a:t>Click to add subtitle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790485" cy="589035"/>
          </a:xfrm>
          <a:prstGeom prst="rect">
            <a:avLst/>
          </a:prstGeom>
        </p:spPr>
      </p:pic>
      <p:sp>
        <p:nvSpPr>
          <p:cNvPr id="7" name="Content Placeholder 6">
            <a:extLst>
              <a:ext uri="{FF2B5EF4-FFF2-40B4-BE49-F238E27FC236}">
                <a16:creationId xmlns:a16="http://schemas.microsoft.com/office/drawing/2014/main" id="{4F7FAF89-2CE3-2242-9121-CA240274EFA7}"/>
              </a:ext>
            </a:extLst>
          </p:cNvPr>
          <p:cNvSpPr>
            <a:spLocks noGrp="1"/>
          </p:cNvSpPr>
          <p:nvPr>
            <p:ph sz="quarter" idx="10"/>
          </p:nvPr>
        </p:nvSpPr>
        <p:spPr>
          <a:xfrm>
            <a:off x="2352791" y="1707892"/>
            <a:ext cx="9417185" cy="4076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679508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693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wo Line Header &amp; Text">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2" y="538395"/>
            <a:ext cx="11286153" cy="1043928"/>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6" name="Content Placeholder 5">
            <a:extLst>
              <a:ext uri="{FF2B5EF4-FFF2-40B4-BE49-F238E27FC236}">
                <a16:creationId xmlns:a16="http://schemas.microsoft.com/office/drawing/2014/main" id="{AA72FAAA-330C-B949-8F85-3CD3200CA2DE}"/>
              </a:ext>
            </a:extLst>
          </p:cNvPr>
          <p:cNvSpPr>
            <a:spLocks noGrp="1"/>
          </p:cNvSpPr>
          <p:nvPr>
            <p:ph sz="quarter" idx="10"/>
          </p:nvPr>
        </p:nvSpPr>
        <p:spPr>
          <a:xfrm>
            <a:off x="356462" y="1582323"/>
            <a:ext cx="11286153" cy="4634802"/>
          </a:xfrm>
        </p:spPr>
        <p:txBody>
          <a:bodyPr/>
          <a:lstStyle>
            <a:lvl1pPr>
              <a:buClr>
                <a:schemeClr val="accent3"/>
              </a:buClr>
              <a:buSzPct val="100000"/>
              <a:defRPr/>
            </a:lvl1pPr>
            <a:lvl2pPr>
              <a:buClr>
                <a:schemeClr val="accent3"/>
              </a:buClr>
              <a:defRPr/>
            </a:lvl2pPr>
            <a:lvl3pPr marL="999164" indent="-272774">
              <a:buClr>
                <a:schemeClr val="accent3"/>
              </a:buClr>
              <a:buFont typeface="Wingdings" pitchFamily="2" charset="2"/>
              <a:buChar char="§"/>
              <a:defRPr/>
            </a:lvl3pPr>
            <a:lvl4pPr>
              <a:buClr>
                <a:schemeClr val="accent3"/>
              </a:buCl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endParaRPr lang="en-US"/>
          </a:p>
        </p:txBody>
      </p:sp>
    </p:spTree>
    <p:extLst>
      <p:ext uri="{BB962C8B-B14F-4D97-AF65-F5344CB8AC3E}">
        <p14:creationId xmlns:p14="http://schemas.microsoft.com/office/powerpoint/2010/main" val="99866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1" y="538394"/>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6" name="Content Placeholder 5">
            <a:extLst>
              <a:ext uri="{FF2B5EF4-FFF2-40B4-BE49-F238E27FC236}">
                <a16:creationId xmlns:a16="http://schemas.microsoft.com/office/drawing/2014/main" id="{AA72FAAA-330C-B949-8F85-3CD3200CA2DE}"/>
              </a:ext>
            </a:extLst>
          </p:cNvPr>
          <p:cNvSpPr>
            <a:spLocks noGrp="1"/>
          </p:cNvSpPr>
          <p:nvPr>
            <p:ph sz="quarter" idx="10"/>
          </p:nvPr>
        </p:nvSpPr>
        <p:spPr>
          <a:xfrm>
            <a:off x="356461" y="1311907"/>
            <a:ext cx="11286153" cy="4634802"/>
          </a:xfrm>
        </p:spPr>
        <p:txBody>
          <a:bodyPr/>
          <a:lstStyle>
            <a:lvl1pPr>
              <a:buClr>
                <a:schemeClr val="accent3"/>
              </a:buClr>
              <a:buSzPct val="100000"/>
              <a:defRPr/>
            </a:lvl1pPr>
            <a:lvl2pPr>
              <a:buClr>
                <a:schemeClr val="accent3"/>
              </a:buClr>
              <a:defRPr/>
            </a:lvl2pPr>
            <a:lvl3pPr marL="999256" indent="-272799">
              <a:buClr>
                <a:schemeClr val="accent3"/>
              </a:buClr>
              <a:buFont typeface="Wingdings" pitchFamily="2" charset="2"/>
              <a:buChar char="§"/>
              <a:defRPr/>
            </a:lvl3pPr>
            <a:lvl4pPr>
              <a:buClr>
                <a:schemeClr val="accent3"/>
              </a:buCl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672037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No Picture">
    <p:spTree>
      <p:nvGrpSpPr>
        <p:cNvPr id="1" name=""/>
        <p:cNvGrpSpPr/>
        <p:nvPr/>
      </p:nvGrpSpPr>
      <p:grpSpPr>
        <a:xfrm>
          <a:off x="0" y="0"/>
          <a:ext cx="0" cy="0"/>
          <a:chOff x="0" y="0"/>
          <a:chExt cx="0" cy="0"/>
        </a:xfrm>
      </p:grpSpPr>
      <p:sp>
        <p:nvSpPr>
          <p:cNvPr id="16" name="Rectangle 15"/>
          <p:cNvSpPr/>
          <p:nvPr/>
        </p:nvSpPr>
        <p:spPr>
          <a:xfrm>
            <a:off x="357480" y="340639"/>
            <a:ext cx="11517138" cy="5818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329">
              <a:solidFill>
                <a:schemeClr val="tx1"/>
              </a:solidFill>
            </a:endParaRPr>
          </a:p>
        </p:txBody>
      </p:sp>
      <p:sp>
        <p:nvSpPr>
          <p:cNvPr id="2" name="Title 1"/>
          <p:cNvSpPr>
            <a:spLocks noGrp="1"/>
          </p:cNvSpPr>
          <p:nvPr>
            <p:ph type="ctrTitle"/>
          </p:nvPr>
        </p:nvSpPr>
        <p:spPr>
          <a:xfrm>
            <a:off x="886359" y="1536675"/>
            <a:ext cx="4828269" cy="589709"/>
          </a:xfrm>
          <a:prstGeom prst="rect">
            <a:avLst/>
          </a:prstGeom>
        </p:spPr>
        <p:txBody>
          <a:bodyPr lIns="0" tIns="45720" rIns="0" bIns="45720" anchor="t" anchorCtr="0">
            <a:noAutofit/>
          </a:bodyPr>
          <a:lstStyle>
            <a:lvl1pPr>
              <a:defRPr sz="4367" b="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886360" y="5064161"/>
            <a:ext cx="4828269" cy="534662"/>
          </a:xfrm>
          <a:prstGeom prst="rect">
            <a:avLst/>
          </a:prstGeom>
        </p:spPr>
        <p:txBody>
          <a:bodyPr lIns="0" rIns="0">
            <a:noAutofit/>
          </a:bodyPr>
          <a:lstStyle>
            <a:lvl1pPr marL="0" indent="0" algn="l">
              <a:buNone/>
              <a:defRPr sz="1899" b="1">
                <a:solidFill>
                  <a:schemeClr val="accent2"/>
                </a:solidFill>
                <a:latin typeface="+mj-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57481" y="6304778"/>
            <a:ext cx="3932368" cy="274320"/>
          </a:xfrm>
        </p:spPr>
        <p:txBody>
          <a:bodyPr lIns="0" bIns="45720" anchor="b">
            <a:noAutofit/>
          </a:bodyPr>
          <a:lstStyle>
            <a:lvl1pPr marL="0" indent="0">
              <a:buNone/>
              <a:defRPr sz="1519">
                <a:solidFill>
                  <a:schemeClr val="tx1"/>
                </a:solidFill>
                <a:latin typeface="+mj-lt"/>
              </a:defRPr>
            </a:lvl1pPr>
            <a:lvl2pPr marL="432558" indent="0">
              <a:buNone/>
              <a:defRPr/>
            </a:lvl2pPr>
            <a:lvl3pPr marL="726457" indent="0">
              <a:buNone/>
              <a:defRPr/>
            </a:lvl3pPr>
            <a:lvl4pPr marL="1180659" indent="0">
              <a:buNone/>
              <a:defRPr/>
            </a:lvl4pPr>
            <a:lvl5pPr marL="1863357" indent="0">
              <a:buNone/>
              <a:defRPr/>
            </a:lvl5pPr>
          </a:lstStyle>
          <a:p>
            <a:pPr lvl="0"/>
            <a:r>
              <a:rPr lang="en-US"/>
              <a:t>Insert Date Here</a:t>
            </a:r>
          </a:p>
        </p:txBody>
      </p:sp>
      <p:pic>
        <p:nvPicPr>
          <p:cNvPr id="6" name="Picture 5">
            <a:extLst>
              <a:ext uri="{FF2B5EF4-FFF2-40B4-BE49-F238E27FC236}">
                <a16:creationId xmlns:a16="http://schemas.microsoft.com/office/drawing/2014/main" id="{1CB8F686-2832-DE45-B4EA-A9B076CCC09E}"/>
              </a:ext>
            </a:extLst>
          </p:cNvPr>
          <p:cNvPicPr>
            <a:picLocks noChangeAspect="1"/>
          </p:cNvPicPr>
          <p:nvPr userDrawn="1"/>
        </p:nvPicPr>
        <p:blipFill>
          <a:blip r:embed="rId2"/>
          <a:stretch>
            <a:fillRect/>
          </a:stretch>
        </p:blipFill>
        <p:spPr>
          <a:xfrm>
            <a:off x="886359" y="955314"/>
            <a:ext cx="1762376" cy="303862"/>
          </a:xfrm>
          <a:prstGeom prst="rect">
            <a:avLst/>
          </a:prstGeom>
        </p:spPr>
      </p:pic>
    </p:spTree>
    <p:extLst>
      <p:ext uri="{BB962C8B-B14F-4D97-AF65-F5344CB8AC3E}">
        <p14:creationId xmlns:p14="http://schemas.microsoft.com/office/powerpoint/2010/main" val="712966965"/>
      </p:ext>
    </p:extLst>
  </p:cSld>
  <p:clrMapOvr>
    <a:masterClrMapping/>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1" y="538394"/>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5" name="Text Placeholder 4">
            <a:extLst>
              <a:ext uri="{FF2B5EF4-FFF2-40B4-BE49-F238E27FC236}">
                <a16:creationId xmlns:a16="http://schemas.microsoft.com/office/drawing/2014/main" id="{AB8BE5AA-3211-42BB-85D1-8231E98B6055}"/>
              </a:ext>
            </a:extLst>
          </p:cNvPr>
          <p:cNvSpPr>
            <a:spLocks noGrp="1"/>
          </p:cNvSpPr>
          <p:nvPr>
            <p:ph type="body" sz="quarter" idx="10"/>
          </p:nvPr>
        </p:nvSpPr>
        <p:spPr>
          <a:xfrm>
            <a:off x="357215" y="1085222"/>
            <a:ext cx="11215313" cy="5105066"/>
          </a:xfrm>
        </p:spPr>
        <p:txBody>
          <a:bodyPr/>
          <a:lstStyle>
            <a:lvl1pPr>
              <a:buClr>
                <a:schemeClr val="accent3"/>
              </a:buClr>
              <a:buSzPct val="100000"/>
              <a:defRPr>
                <a:latin typeface="+mj-lt"/>
              </a:defRPr>
            </a:lvl1pPr>
            <a:lvl2pPr marL="652606" indent="-224569">
              <a:buClr>
                <a:schemeClr val="accent3"/>
              </a:buClr>
              <a:buSzPct val="100000"/>
              <a:buFont typeface="Courier New" panose="02070309020205020404" pitchFamily="49" charset="0"/>
              <a:buChar char="o"/>
              <a:defRPr>
                <a:latin typeface="+mj-lt"/>
              </a:defRPr>
            </a:lvl2pPr>
            <a:lvl3pPr marL="999256" indent="-272799">
              <a:buClr>
                <a:schemeClr val="accent3"/>
              </a:buClr>
              <a:buSzPct val="100000"/>
              <a:buFont typeface="Lucida Sans Unicode" panose="020B0602030504020204" pitchFamily="34" charset="0"/>
              <a:buChar cha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016659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FD16D-B488-4377-9A37-862411C472CE}"/>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C6930F24-5E86-438C-9D30-0F47C069A740}"/>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64894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over Slide Main">
    <p:spTree>
      <p:nvGrpSpPr>
        <p:cNvPr id="1" name=""/>
        <p:cNvGrpSpPr/>
        <p:nvPr/>
      </p:nvGrpSpPr>
      <p:grpSpPr>
        <a:xfrm>
          <a:off x="0" y="0"/>
          <a:ext cx="0" cy="0"/>
          <a:chOff x="0" y="0"/>
          <a:chExt cx="0" cy="0"/>
        </a:xfrm>
      </p:grpSpPr>
      <p:sp>
        <p:nvSpPr>
          <p:cNvPr id="16" name="Rectangle 15"/>
          <p:cNvSpPr/>
          <p:nvPr/>
        </p:nvSpPr>
        <p:spPr>
          <a:xfrm>
            <a:off x="357480" y="340639"/>
            <a:ext cx="11517138" cy="5818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329">
              <a:solidFill>
                <a:schemeClr val="tx1"/>
              </a:solidFill>
            </a:endParaRPr>
          </a:p>
        </p:txBody>
      </p:sp>
      <p:sp>
        <p:nvSpPr>
          <p:cNvPr id="65" name="Picture Placeholder 64"/>
          <p:cNvSpPr>
            <a:spLocks noGrp="1"/>
          </p:cNvSpPr>
          <p:nvPr>
            <p:ph type="pic" sz="quarter" idx="12" hasCustomPrompt="1"/>
          </p:nvPr>
        </p:nvSpPr>
        <p:spPr>
          <a:xfrm>
            <a:off x="6067348" y="340639"/>
            <a:ext cx="5807271" cy="5818125"/>
          </a:xfrm>
          <a:custGeom>
            <a:avLst/>
            <a:gdLst>
              <a:gd name="connsiteX0" fmla="*/ 2401251 w 6108176"/>
              <a:gd name="connsiteY0" fmla="*/ 0 h 6119507"/>
              <a:gd name="connsiteX1" fmla="*/ 3884955 w 6108176"/>
              <a:gd name="connsiteY1" fmla="*/ 0 h 6119507"/>
              <a:gd name="connsiteX2" fmla="*/ 4077766 w 6108176"/>
              <a:gd name="connsiteY2" fmla="*/ 49577 h 6119507"/>
              <a:gd name="connsiteX3" fmla="*/ 6031698 w 6108176"/>
              <a:gd name="connsiteY3" fmla="*/ 1810336 h 6119507"/>
              <a:gd name="connsiteX4" fmla="*/ 6108176 w 6108176"/>
              <a:gd name="connsiteY4" fmla="*/ 2009700 h 6119507"/>
              <a:gd name="connsiteX5" fmla="*/ 6108176 w 6108176"/>
              <a:gd name="connsiteY5" fmla="*/ 4093047 h 6119507"/>
              <a:gd name="connsiteX6" fmla="*/ 6031698 w 6108176"/>
              <a:gd name="connsiteY6" fmla="*/ 4292410 h 6119507"/>
              <a:gd name="connsiteX7" fmla="*/ 4077766 w 6108176"/>
              <a:gd name="connsiteY7" fmla="*/ 6053169 h 6119507"/>
              <a:gd name="connsiteX8" fmla="*/ 3819769 w 6108176"/>
              <a:gd name="connsiteY8" fmla="*/ 6119507 h 6119507"/>
              <a:gd name="connsiteX9" fmla="*/ 2466437 w 6108176"/>
              <a:gd name="connsiteY9" fmla="*/ 6119507 h 6119507"/>
              <a:gd name="connsiteX10" fmla="*/ 2208440 w 6108176"/>
              <a:gd name="connsiteY10" fmla="*/ 6053169 h 6119507"/>
              <a:gd name="connsiteX11" fmla="*/ 0 w 6108176"/>
              <a:gd name="connsiteY11" fmla="*/ 3051373 h 6119507"/>
              <a:gd name="connsiteX12" fmla="*/ 2208440 w 6108176"/>
              <a:gd name="connsiteY12" fmla="*/ 49577 h 611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08176" h="6119507">
                <a:moveTo>
                  <a:pt x="2401251" y="0"/>
                </a:moveTo>
                <a:lnTo>
                  <a:pt x="3884955" y="0"/>
                </a:lnTo>
                <a:lnTo>
                  <a:pt x="4077766" y="49577"/>
                </a:lnTo>
                <a:cubicBezTo>
                  <a:pt x="4957393" y="323170"/>
                  <a:pt x="5671366" y="972752"/>
                  <a:pt x="6031698" y="1810336"/>
                </a:cubicBezTo>
                <a:lnTo>
                  <a:pt x="6108176" y="2009700"/>
                </a:lnTo>
                <a:lnTo>
                  <a:pt x="6108176" y="4093047"/>
                </a:lnTo>
                <a:lnTo>
                  <a:pt x="6031698" y="4292410"/>
                </a:lnTo>
                <a:cubicBezTo>
                  <a:pt x="5671366" y="5129995"/>
                  <a:pt x="4957393" y="5779577"/>
                  <a:pt x="4077766" y="6053169"/>
                </a:cubicBezTo>
                <a:lnTo>
                  <a:pt x="3819769" y="6119507"/>
                </a:lnTo>
                <a:lnTo>
                  <a:pt x="2466437" y="6119507"/>
                </a:lnTo>
                <a:lnTo>
                  <a:pt x="2208440" y="6053169"/>
                </a:lnTo>
                <a:cubicBezTo>
                  <a:pt x="928982" y="5655216"/>
                  <a:pt x="0" y="4461782"/>
                  <a:pt x="0" y="3051373"/>
                </a:cubicBezTo>
                <a:cubicBezTo>
                  <a:pt x="0" y="1640964"/>
                  <a:pt x="928982" y="447530"/>
                  <a:pt x="2208440" y="49577"/>
                </a:cubicBezTo>
                <a:close/>
              </a:path>
            </a:pathLst>
          </a:custGeom>
          <a:solidFill>
            <a:schemeClr val="accent3"/>
          </a:solidFill>
        </p:spPr>
        <p:txBody>
          <a:bodyPr wrap="square" anchor="ctr">
            <a:noAutofit/>
          </a:bodyPr>
          <a:lstStyle>
            <a:lvl1pPr marL="0" marR="0" indent="0" algn="ctr" defTabSz="931433" rtl="0" eaLnBrk="1" fontAlgn="base" latinLnBrk="0" hangingPunct="1">
              <a:lnSpc>
                <a:spcPct val="100000"/>
              </a:lnSpc>
              <a:spcBef>
                <a:spcPct val="40000"/>
              </a:spcBef>
              <a:spcAft>
                <a:spcPct val="0"/>
              </a:spcAft>
              <a:buClr>
                <a:schemeClr val="accent3"/>
              </a:buClr>
              <a:buSzPts val="2400"/>
              <a:buFont typeface="Verdana" pitchFamily="34" charset="0"/>
              <a:buNone/>
              <a:tabLst/>
              <a:defRPr>
                <a:solidFill>
                  <a:schemeClr val="tx2"/>
                </a:solidFill>
              </a:defRPr>
            </a:lvl1pPr>
          </a:lstStyle>
          <a:p>
            <a:pPr marL="257727" marR="0" lvl="0" indent="-257727" algn="l" defTabSz="931433" rtl="0" eaLnBrk="1" fontAlgn="base" latinLnBrk="0" hangingPunct="1">
              <a:lnSpc>
                <a:spcPct val="100000"/>
              </a:lnSpc>
              <a:spcBef>
                <a:spcPct val="40000"/>
              </a:spcBef>
              <a:spcAft>
                <a:spcPct val="0"/>
              </a:spcAft>
              <a:buClr>
                <a:schemeClr val="tx1"/>
              </a:buClr>
              <a:buSzPts val="2400"/>
              <a:buFont typeface="Verdana" pitchFamily="34" charset="0"/>
              <a:buChar char="•"/>
              <a:tabLst/>
              <a:defRPr/>
            </a:pPr>
            <a:r>
              <a:rPr lang="en-US"/>
              <a:t>Insert Brand Approved Picture for Cover</a:t>
            </a:r>
            <a:br>
              <a:rPr lang="en-US"/>
            </a:br>
            <a:r>
              <a:rPr lang="en-US"/>
              <a:t>(Square Pictures only)</a:t>
            </a:r>
          </a:p>
          <a:p>
            <a:endParaRPr lang="en-US"/>
          </a:p>
        </p:txBody>
      </p:sp>
      <p:sp>
        <p:nvSpPr>
          <p:cNvPr id="2" name="Title 1"/>
          <p:cNvSpPr>
            <a:spLocks noGrp="1"/>
          </p:cNvSpPr>
          <p:nvPr>
            <p:ph type="ctrTitle"/>
          </p:nvPr>
        </p:nvSpPr>
        <p:spPr>
          <a:xfrm>
            <a:off x="886359" y="1536675"/>
            <a:ext cx="4828269" cy="589709"/>
          </a:xfrm>
          <a:prstGeom prst="rect">
            <a:avLst/>
          </a:prstGeom>
        </p:spPr>
        <p:txBody>
          <a:bodyPr lIns="0" tIns="45720" rIns="0" bIns="45720" anchor="t" anchorCtr="0">
            <a:noAutofit/>
          </a:bodyPr>
          <a:lstStyle>
            <a:lvl1pPr>
              <a:defRPr sz="4367" b="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886360" y="5064161"/>
            <a:ext cx="4828269" cy="534662"/>
          </a:xfrm>
          <a:prstGeom prst="rect">
            <a:avLst/>
          </a:prstGeom>
        </p:spPr>
        <p:txBody>
          <a:bodyPr lIns="0" rIns="0">
            <a:noAutofit/>
          </a:bodyPr>
          <a:lstStyle>
            <a:lvl1pPr marL="0" indent="0" algn="l">
              <a:buNone/>
              <a:defRPr sz="1899" b="1">
                <a:solidFill>
                  <a:schemeClr val="accent2"/>
                </a:solidFill>
                <a:latin typeface="+mj-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57481" y="6304778"/>
            <a:ext cx="3932368" cy="274320"/>
          </a:xfrm>
        </p:spPr>
        <p:txBody>
          <a:bodyPr lIns="0" bIns="45720" anchor="b">
            <a:noAutofit/>
          </a:bodyPr>
          <a:lstStyle>
            <a:lvl1pPr marL="0" indent="0">
              <a:buNone/>
              <a:defRPr sz="1519">
                <a:solidFill>
                  <a:schemeClr val="tx1"/>
                </a:solidFill>
                <a:latin typeface="+mj-lt"/>
              </a:defRPr>
            </a:lvl1pPr>
            <a:lvl2pPr marL="432558" indent="0">
              <a:buNone/>
              <a:defRPr/>
            </a:lvl2pPr>
            <a:lvl3pPr marL="726457" indent="0">
              <a:buNone/>
              <a:defRPr/>
            </a:lvl3pPr>
            <a:lvl4pPr marL="1180659" indent="0">
              <a:buNone/>
              <a:defRPr/>
            </a:lvl4pPr>
            <a:lvl5pPr marL="1863357" indent="0">
              <a:buNone/>
              <a:defRPr/>
            </a:lvl5pPr>
          </a:lstStyle>
          <a:p>
            <a:pPr lvl="0"/>
            <a:r>
              <a:rPr lang="en-US"/>
              <a:t>Insert Date Here</a:t>
            </a:r>
          </a:p>
        </p:txBody>
      </p:sp>
      <p:pic>
        <p:nvPicPr>
          <p:cNvPr id="7" name="Picture 6">
            <a:extLst>
              <a:ext uri="{FF2B5EF4-FFF2-40B4-BE49-F238E27FC236}">
                <a16:creationId xmlns:a16="http://schemas.microsoft.com/office/drawing/2014/main" id="{1CB8F686-2832-DE45-B4EA-A9B076CCC09E}"/>
              </a:ext>
            </a:extLst>
          </p:cNvPr>
          <p:cNvPicPr>
            <a:picLocks noChangeAspect="1"/>
          </p:cNvPicPr>
          <p:nvPr/>
        </p:nvPicPr>
        <p:blipFill>
          <a:blip r:embed="rId2"/>
          <a:stretch>
            <a:fillRect/>
          </a:stretch>
        </p:blipFill>
        <p:spPr>
          <a:xfrm>
            <a:off x="886359" y="955314"/>
            <a:ext cx="1762376" cy="303862"/>
          </a:xfrm>
          <a:prstGeom prst="rect">
            <a:avLst/>
          </a:prstGeom>
        </p:spPr>
      </p:pic>
      <p:pic>
        <p:nvPicPr>
          <p:cNvPr id="8" name="Picture 7">
            <a:extLst>
              <a:ext uri="{FF2B5EF4-FFF2-40B4-BE49-F238E27FC236}">
                <a16:creationId xmlns:a16="http://schemas.microsoft.com/office/drawing/2014/main" id="{1CB8F686-2832-DE45-B4EA-A9B076CCC09E}"/>
              </a:ext>
            </a:extLst>
          </p:cNvPr>
          <p:cNvPicPr>
            <a:picLocks noChangeAspect="1"/>
          </p:cNvPicPr>
          <p:nvPr userDrawn="1"/>
        </p:nvPicPr>
        <p:blipFill>
          <a:blip r:embed="rId2"/>
          <a:stretch>
            <a:fillRect/>
          </a:stretch>
        </p:blipFill>
        <p:spPr>
          <a:xfrm>
            <a:off x="886359" y="955314"/>
            <a:ext cx="1762376" cy="303862"/>
          </a:xfrm>
          <a:prstGeom prst="rect">
            <a:avLst/>
          </a:prstGeom>
        </p:spPr>
      </p:pic>
    </p:spTree>
    <p:extLst>
      <p:ext uri="{BB962C8B-B14F-4D97-AF65-F5344CB8AC3E}">
        <p14:creationId xmlns:p14="http://schemas.microsoft.com/office/powerpoint/2010/main" val="2933302641"/>
      </p:ext>
    </p:extLst>
  </p:cSld>
  <p:clrMapOvr>
    <a:masterClrMapping/>
  </p:clrMapOvr>
  <p:hf sldNum="0" hdr="0" ftr="0"/>
  <p:extLst>
    <p:ext uri="{DCECCB84-F9BA-43D5-87BE-67443E8EF086}">
      <p15:sldGuideLst xmlns:p15="http://schemas.microsoft.com/office/powerpoint/2012/main">
        <p15:guide id="1" orient="horz" pos="45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SubTitle and Bod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1" y="538394"/>
            <a:ext cx="11459786"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4" name="Text Placeholder 3"/>
          <p:cNvSpPr>
            <a:spLocks noGrp="1"/>
          </p:cNvSpPr>
          <p:nvPr>
            <p:ph type="body" sz="quarter" idx="10"/>
          </p:nvPr>
        </p:nvSpPr>
        <p:spPr>
          <a:xfrm>
            <a:off x="357215" y="1740546"/>
            <a:ext cx="11459786"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 hasCustomPrompt="1"/>
          </p:nvPr>
        </p:nvSpPr>
        <p:spPr>
          <a:xfrm>
            <a:off x="356461" y="1078726"/>
            <a:ext cx="6511242" cy="534662"/>
          </a:xfrm>
          <a:prstGeom prst="rect">
            <a:avLst/>
          </a:prstGeom>
        </p:spPr>
        <p:txBody>
          <a:bodyPr lIns="0" rIns="0">
            <a:noAutofit/>
          </a:bodyPr>
          <a:lstStyle>
            <a:lvl1pPr marL="0" indent="0" algn="l">
              <a:buNone/>
              <a:defRPr sz="1709" b="1">
                <a:solidFill>
                  <a:schemeClr val="accent3"/>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edit subtitle style</a:t>
            </a:r>
          </a:p>
        </p:txBody>
      </p:sp>
    </p:spTree>
    <p:extLst>
      <p:ext uri="{BB962C8B-B14F-4D97-AF65-F5344CB8AC3E}">
        <p14:creationId xmlns:p14="http://schemas.microsoft.com/office/powerpoint/2010/main" val="39473975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Cover Slide No Picture">
    <p:spTree>
      <p:nvGrpSpPr>
        <p:cNvPr id="1" name=""/>
        <p:cNvGrpSpPr/>
        <p:nvPr/>
      </p:nvGrpSpPr>
      <p:grpSpPr>
        <a:xfrm>
          <a:off x="0" y="0"/>
          <a:ext cx="0" cy="0"/>
          <a:chOff x="0" y="0"/>
          <a:chExt cx="0" cy="0"/>
        </a:xfrm>
      </p:grpSpPr>
      <p:sp>
        <p:nvSpPr>
          <p:cNvPr id="16" name="Rectangle 15"/>
          <p:cNvSpPr/>
          <p:nvPr/>
        </p:nvSpPr>
        <p:spPr>
          <a:xfrm>
            <a:off x="357480" y="340639"/>
            <a:ext cx="11517138" cy="5818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329">
              <a:solidFill>
                <a:schemeClr val="tx1"/>
              </a:solidFill>
            </a:endParaRPr>
          </a:p>
        </p:txBody>
      </p:sp>
      <p:sp>
        <p:nvSpPr>
          <p:cNvPr id="2" name="Title 1"/>
          <p:cNvSpPr>
            <a:spLocks noGrp="1"/>
          </p:cNvSpPr>
          <p:nvPr>
            <p:ph type="ctrTitle"/>
          </p:nvPr>
        </p:nvSpPr>
        <p:spPr>
          <a:xfrm>
            <a:off x="886359" y="1536675"/>
            <a:ext cx="4828269" cy="589709"/>
          </a:xfrm>
          <a:prstGeom prst="rect">
            <a:avLst/>
          </a:prstGeom>
        </p:spPr>
        <p:txBody>
          <a:bodyPr lIns="0" tIns="45720" rIns="0" bIns="45720" anchor="t" anchorCtr="0">
            <a:noAutofit/>
          </a:bodyPr>
          <a:lstStyle>
            <a:lvl1pPr>
              <a:defRPr sz="4367" b="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886360" y="5064161"/>
            <a:ext cx="4828269" cy="534662"/>
          </a:xfrm>
          <a:prstGeom prst="rect">
            <a:avLst/>
          </a:prstGeom>
        </p:spPr>
        <p:txBody>
          <a:bodyPr lIns="0" rIns="0">
            <a:noAutofit/>
          </a:bodyPr>
          <a:lstStyle>
            <a:lvl1pPr marL="0" indent="0" algn="l">
              <a:buNone/>
              <a:defRPr sz="1899" b="1">
                <a:solidFill>
                  <a:schemeClr val="accent2"/>
                </a:solidFill>
                <a:latin typeface="+mj-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57481" y="6304778"/>
            <a:ext cx="3932368" cy="274320"/>
          </a:xfrm>
        </p:spPr>
        <p:txBody>
          <a:bodyPr lIns="0" bIns="45720" anchor="b">
            <a:noAutofit/>
          </a:bodyPr>
          <a:lstStyle>
            <a:lvl1pPr marL="0" indent="0">
              <a:buNone/>
              <a:defRPr sz="1519">
                <a:solidFill>
                  <a:schemeClr val="tx1"/>
                </a:solidFill>
                <a:latin typeface="+mj-lt"/>
              </a:defRPr>
            </a:lvl1pPr>
            <a:lvl2pPr marL="432558" indent="0">
              <a:buNone/>
              <a:defRPr/>
            </a:lvl2pPr>
            <a:lvl3pPr marL="726457" indent="0">
              <a:buNone/>
              <a:defRPr/>
            </a:lvl3pPr>
            <a:lvl4pPr marL="1180659" indent="0">
              <a:buNone/>
              <a:defRPr/>
            </a:lvl4pPr>
            <a:lvl5pPr marL="1863357" indent="0">
              <a:buNone/>
              <a:defRPr/>
            </a:lvl5pPr>
          </a:lstStyle>
          <a:p>
            <a:pPr lvl="0"/>
            <a:r>
              <a:rPr lang="en-US"/>
              <a:t>Insert Date Here</a:t>
            </a:r>
          </a:p>
        </p:txBody>
      </p:sp>
      <p:pic>
        <p:nvPicPr>
          <p:cNvPr id="6" name="Picture 5">
            <a:extLst>
              <a:ext uri="{FF2B5EF4-FFF2-40B4-BE49-F238E27FC236}">
                <a16:creationId xmlns:a16="http://schemas.microsoft.com/office/drawing/2014/main" id="{1CB8F686-2832-DE45-B4EA-A9B076CCC09E}"/>
              </a:ext>
            </a:extLst>
          </p:cNvPr>
          <p:cNvPicPr>
            <a:picLocks noChangeAspect="1"/>
          </p:cNvPicPr>
          <p:nvPr/>
        </p:nvPicPr>
        <p:blipFill>
          <a:blip r:embed="rId2"/>
          <a:stretch>
            <a:fillRect/>
          </a:stretch>
        </p:blipFill>
        <p:spPr>
          <a:xfrm>
            <a:off x="886359" y="955314"/>
            <a:ext cx="1762376" cy="303862"/>
          </a:xfrm>
          <a:prstGeom prst="rect">
            <a:avLst/>
          </a:prstGeom>
        </p:spPr>
      </p:pic>
      <p:pic>
        <p:nvPicPr>
          <p:cNvPr id="7" name="Picture 6">
            <a:extLst>
              <a:ext uri="{FF2B5EF4-FFF2-40B4-BE49-F238E27FC236}">
                <a16:creationId xmlns:a16="http://schemas.microsoft.com/office/drawing/2014/main" id="{1CB8F686-2832-DE45-B4EA-A9B076CCC09E}"/>
              </a:ext>
            </a:extLst>
          </p:cNvPr>
          <p:cNvPicPr>
            <a:picLocks noChangeAspect="1"/>
          </p:cNvPicPr>
          <p:nvPr userDrawn="1"/>
        </p:nvPicPr>
        <p:blipFill>
          <a:blip r:embed="rId2"/>
          <a:stretch>
            <a:fillRect/>
          </a:stretch>
        </p:blipFill>
        <p:spPr>
          <a:xfrm>
            <a:off x="886359" y="955314"/>
            <a:ext cx="1762376" cy="303862"/>
          </a:xfrm>
          <a:prstGeom prst="rect">
            <a:avLst/>
          </a:prstGeom>
        </p:spPr>
      </p:pic>
    </p:spTree>
    <p:extLst>
      <p:ext uri="{BB962C8B-B14F-4D97-AF65-F5344CB8AC3E}">
        <p14:creationId xmlns:p14="http://schemas.microsoft.com/office/powerpoint/2010/main" val="2635357954"/>
      </p:ext>
    </p:extLst>
  </p:cSld>
  <p:clrMapOvr>
    <a:masterClrMapping/>
  </p:clrMapOvr>
  <p:hf sldNum="0" hdr="0" ftr="0"/>
  <p:extLst>
    <p:ext uri="{DCECCB84-F9BA-43D5-87BE-67443E8EF086}">
      <p15:sldGuideLst xmlns:p15="http://schemas.microsoft.com/office/powerpoint/2012/main">
        <p15:guide id="1" orient="horz" pos="45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6" name="Rectangle 15"/>
          <p:cNvSpPr/>
          <p:nvPr/>
        </p:nvSpPr>
        <p:spPr>
          <a:xfrm>
            <a:off x="1790485" y="589036"/>
            <a:ext cx="10401515" cy="6268965"/>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a:solidFill>
                <a:schemeClr val="tx2"/>
              </a:solidFill>
              <a:latin typeface="+mj-lt"/>
            </a:endParaRPr>
          </a:p>
        </p:txBody>
      </p:sp>
      <p:sp>
        <p:nvSpPr>
          <p:cNvPr id="3" name="Title 1"/>
          <p:cNvSpPr>
            <a:spLocks noGrp="1"/>
          </p:cNvSpPr>
          <p:nvPr>
            <p:ph type="ctrTitle" hasCustomPrompt="1"/>
          </p:nvPr>
        </p:nvSpPr>
        <p:spPr>
          <a:xfrm>
            <a:off x="2353330" y="877834"/>
            <a:ext cx="8241507" cy="1562892"/>
          </a:xfrm>
          <a:prstGeom prst="rect">
            <a:avLst/>
          </a:prstGeom>
        </p:spPr>
        <p:txBody>
          <a:bodyPr lIns="0" tIns="45720" rIns="0" bIns="45720" anchor="t" anchorCtr="0">
            <a:noAutofit/>
          </a:bodyPr>
          <a:lstStyle>
            <a:lvl1pPr algn="l">
              <a:defRPr sz="5127" b="1" baseline="0">
                <a:solidFill>
                  <a:schemeClr val="accent3"/>
                </a:solidFill>
              </a:defRPr>
            </a:lvl1pPr>
          </a:lstStyle>
          <a:p>
            <a:r>
              <a:rPr lang="en-US"/>
              <a:t>Click to add Section title</a:t>
            </a:r>
          </a:p>
        </p:txBody>
      </p:sp>
      <p:sp>
        <p:nvSpPr>
          <p:cNvPr id="4" name="Subtitle 2"/>
          <p:cNvSpPr>
            <a:spLocks noGrp="1"/>
          </p:cNvSpPr>
          <p:nvPr>
            <p:ph type="subTitle" idx="1" hasCustomPrompt="1"/>
          </p:nvPr>
        </p:nvSpPr>
        <p:spPr>
          <a:xfrm>
            <a:off x="2353330" y="5785200"/>
            <a:ext cx="6448450" cy="668799"/>
          </a:xfrm>
          <a:prstGeom prst="rect">
            <a:avLst/>
          </a:prstGeom>
        </p:spPr>
        <p:txBody>
          <a:bodyPr lIns="0" tIns="0" rIns="0" bIns="0" anchor="b">
            <a:noAutofit/>
          </a:bodyPr>
          <a:lstStyle>
            <a:lvl1pPr marL="0" indent="0" algn="l">
              <a:buNone/>
              <a:defRPr sz="2658" b="0">
                <a:solidFill>
                  <a:schemeClr val="accent3"/>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add subtitle</a:t>
            </a:r>
          </a:p>
        </p:txBody>
      </p:sp>
      <p:sp>
        <p:nvSpPr>
          <p:cNvPr id="5" name="Text Placeholder 35"/>
          <p:cNvSpPr>
            <a:spLocks noGrp="1"/>
          </p:cNvSpPr>
          <p:nvPr>
            <p:ph type="body" sz="quarter" idx="11" hasCustomPrompt="1"/>
          </p:nvPr>
        </p:nvSpPr>
        <p:spPr>
          <a:xfrm>
            <a:off x="10215964" y="6152322"/>
            <a:ext cx="1452402" cy="301677"/>
          </a:xfrm>
        </p:spPr>
        <p:txBody>
          <a:bodyPr lIns="0" tIns="0" rIns="0" bIns="0" anchor="b">
            <a:noAutofit/>
          </a:bodyPr>
          <a:lstStyle>
            <a:lvl1pPr marL="0" indent="0" algn="r">
              <a:buNone/>
              <a:defRPr sz="1329">
                <a:solidFill>
                  <a:schemeClr val="accent3"/>
                </a:solidFill>
                <a:latin typeface="+mj-lt"/>
              </a:defRPr>
            </a:lvl1pPr>
            <a:lvl2pPr marL="432558" indent="0">
              <a:buNone/>
              <a:defRPr/>
            </a:lvl2pPr>
            <a:lvl3pPr marL="726457" indent="0">
              <a:buNone/>
              <a:defRPr/>
            </a:lvl3pPr>
            <a:lvl4pPr marL="1180659" indent="0">
              <a:buNone/>
              <a:defRPr/>
            </a:lvl4pPr>
            <a:lvl5pPr marL="1863357" indent="0">
              <a:buNone/>
              <a:defRPr/>
            </a:lvl5pPr>
          </a:lstStyle>
          <a:p>
            <a:pPr lvl="0"/>
            <a:r>
              <a:rPr lang="en-US"/>
              <a:t>Insert Date Here</a:t>
            </a:r>
          </a:p>
        </p:txBody>
      </p:sp>
      <p:sp>
        <p:nvSpPr>
          <p:cNvPr id="17" name="Text Placeholder 35"/>
          <p:cNvSpPr>
            <a:spLocks noGrp="1"/>
          </p:cNvSpPr>
          <p:nvPr>
            <p:ph type="body" sz="quarter" idx="12" hasCustomPrompt="1"/>
          </p:nvPr>
        </p:nvSpPr>
        <p:spPr>
          <a:xfrm>
            <a:off x="242356" y="6152322"/>
            <a:ext cx="1452402" cy="301677"/>
          </a:xfrm>
        </p:spPr>
        <p:txBody>
          <a:bodyPr lIns="0" tIns="0" rIns="0" bIns="0" anchor="b">
            <a:noAutofit/>
          </a:bodyPr>
          <a:lstStyle>
            <a:lvl1pPr marL="0" indent="0" algn="l">
              <a:buNone/>
              <a:defRPr sz="1329">
                <a:solidFill>
                  <a:schemeClr val="tx2"/>
                </a:solidFill>
                <a:latin typeface="+mj-lt"/>
              </a:defRPr>
            </a:lvl1pPr>
            <a:lvl2pPr marL="432558" indent="0">
              <a:buNone/>
              <a:defRPr/>
            </a:lvl2pPr>
            <a:lvl3pPr marL="726457" indent="0">
              <a:buNone/>
              <a:defRPr/>
            </a:lvl3pPr>
            <a:lvl4pPr marL="1180659" indent="0">
              <a:buNone/>
              <a:defRPr/>
            </a:lvl4pPr>
            <a:lvl5pPr marL="1863357" indent="0">
              <a:buNone/>
              <a:defRPr/>
            </a:lvl5pPr>
          </a:lstStyle>
          <a:p>
            <a:pPr lvl="0"/>
            <a:r>
              <a:rPr lang="en-US"/>
              <a:t>Add presenter</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90485" cy="589035"/>
          </a:xfrm>
          <a:prstGeom prst="rect">
            <a:avLst/>
          </a:prstGeom>
        </p:spPr>
      </p:pic>
    </p:spTree>
    <p:extLst>
      <p:ext uri="{BB962C8B-B14F-4D97-AF65-F5344CB8AC3E}">
        <p14:creationId xmlns:p14="http://schemas.microsoft.com/office/powerpoint/2010/main" val="4208935652"/>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1_Cover Slide Main">
    <p:spTree>
      <p:nvGrpSpPr>
        <p:cNvPr id="1" name=""/>
        <p:cNvGrpSpPr/>
        <p:nvPr/>
      </p:nvGrpSpPr>
      <p:grpSpPr>
        <a:xfrm>
          <a:off x="0" y="0"/>
          <a:ext cx="0" cy="0"/>
          <a:chOff x="0" y="0"/>
          <a:chExt cx="0" cy="0"/>
        </a:xfrm>
      </p:grpSpPr>
      <p:sp>
        <p:nvSpPr>
          <p:cNvPr id="16" name="Rectangle 15"/>
          <p:cNvSpPr/>
          <p:nvPr/>
        </p:nvSpPr>
        <p:spPr>
          <a:xfrm>
            <a:off x="357480" y="340640"/>
            <a:ext cx="11517138" cy="5818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329">
              <a:solidFill>
                <a:schemeClr val="tx1"/>
              </a:solidFill>
            </a:endParaRPr>
          </a:p>
        </p:txBody>
      </p:sp>
      <p:sp>
        <p:nvSpPr>
          <p:cNvPr id="65" name="Picture Placeholder 64"/>
          <p:cNvSpPr>
            <a:spLocks noGrp="1"/>
          </p:cNvSpPr>
          <p:nvPr>
            <p:ph type="pic" sz="quarter" idx="12" hasCustomPrompt="1"/>
          </p:nvPr>
        </p:nvSpPr>
        <p:spPr>
          <a:xfrm>
            <a:off x="6067349" y="340640"/>
            <a:ext cx="5807271" cy="5818125"/>
          </a:xfrm>
          <a:custGeom>
            <a:avLst/>
            <a:gdLst>
              <a:gd name="connsiteX0" fmla="*/ 2401251 w 6108176"/>
              <a:gd name="connsiteY0" fmla="*/ 0 h 6119507"/>
              <a:gd name="connsiteX1" fmla="*/ 3884955 w 6108176"/>
              <a:gd name="connsiteY1" fmla="*/ 0 h 6119507"/>
              <a:gd name="connsiteX2" fmla="*/ 4077766 w 6108176"/>
              <a:gd name="connsiteY2" fmla="*/ 49577 h 6119507"/>
              <a:gd name="connsiteX3" fmla="*/ 6031698 w 6108176"/>
              <a:gd name="connsiteY3" fmla="*/ 1810336 h 6119507"/>
              <a:gd name="connsiteX4" fmla="*/ 6108176 w 6108176"/>
              <a:gd name="connsiteY4" fmla="*/ 2009700 h 6119507"/>
              <a:gd name="connsiteX5" fmla="*/ 6108176 w 6108176"/>
              <a:gd name="connsiteY5" fmla="*/ 4093047 h 6119507"/>
              <a:gd name="connsiteX6" fmla="*/ 6031698 w 6108176"/>
              <a:gd name="connsiteY6" fmla="*/ 4292410 h 6119507"/>
              <a:gd name="connsiteX7" fmla="*/ 4077766 w 6108176"/>
              <a:gd name="connsiteY7" fmla="*/ 6053169 h 6119507"/>
              <a:gd name="connsiteX8" fmla="*/ 3819769 w 6108176"/>
              <a:gd name="connsiteY8" fmla="*/ 6119507 h 6119507"/>
              <a:gd name="connsiteX9" fmla="*/ 2466437 w 6108176"/>
              <a:gd name="connsiteY9" fmla="*/ 6119507 h 6119507"/>
              <a:gd name="connsiteX10" fmla="*/ 2208440 w 6108176"/>
              <a:gd name="connsiteY10" fmla="*/ 6053169 h 6119507"/>
              <a:gd name="connsiteX11" fmla="*/ 0 w 6108176"/>
              <a:gd name="connsiteY11" fmla="*/ 3051373 h 6119507"/>
              <a:gd name="connsiteX12" fmla="*/ 2208440 w 6108176"/>
              <a:gd name="connsiteY12" fmla="*/ 49577 h 611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08176" h="6119507">
                <a:moveTo>
                  <a:pt x="2401251" y="0"/>
                </a:moveTo>
                <a:lnTo>
                  <a:pt x="3884955" y="0"/>
                </a:lnTo>
                <a:lnTo>
                  <a:pt x="4077766" y="49577"/>
                </a:lnTo>
                <a:cubicBezTo>
                  <a:pt x="4957393" y="323170"/>
                  <a:pt x="5671366" y="972752"/>
                  <a:pt x="6031698" y="1810336"/>
                </a:cubicBezTo>
                <a:lnTo>
                  <a:pt x="6108176" y="2009700"/>
                </a:lnTo>
                <a:lnTo>
                  <a:pt x="6108176" y="4093047"/>
                </a:lnTo>
                <a:lnTo>
                  <a:pt x="6031698" y="4292410"/>
                </a:lnTo>
                <a:cubicBezTo>
                  <a:pt x="5671366" y="5129995"/>
                  <a:pt x="4957393" y="5779577"/>
                  <a:pt x="4077766" y="6053169"/>
                </a:cubicBezTo>
                <a:lnTo>
                  <a:pt x="3819769" y="6119507"/>
                </a:lnTo>
                <a:lnTo>
                  <a:pt x="2466437" y="6119507"/>
                </a:lnTo>
                <a:lnTo>
                  <a:pt x="2208440" y="6053169"/>
                </a:lnTo>
                <a:cubicBezTo>
                  <a:pt x="928982" y="5655216"/>
                  <a:pt x="0" y="4461782"/>
                  <a:pt x="0" y="3051373"/>
                </a:cubicBezTo>
                <a:cubicBezTo>
                  <a:pt x="0" y="1640964"/>
                  <a:pt x="928982" y="447530"/>
                  <a:pt x="2208440" y="49577"/>
                </a:cubicBezTo>
                <a:close/>
              </a:path>
            </a:pathLst>
          </a:custGeom>
          <a:solidFill>
            <a:schemeClr val="accent3"/>
          </a:solidFill>
        </p:spPr>
        <p:txBody>
          <a:bodyPr wrap="square" anchor="ctr">
            <a:noAutofit/>
          </a:bodyPr>
          <a:lstStyle>
            <a:lvl1pPr marL="0" marR="0" indent="0" algn="ctr" defTabSz="931347" rtl="0" eaLnBrk="1" fontAlgn="base" latinLnBrk="0" hangingPunct="1">
              <a:lnSpc>
                <a:spcPct val="100000"/>
              </a:lnSpc>
              <a:spcBef>
                <a:spcPct val="40000"/>
              </a:spcBef>
              <a:spcAft>
                <a:spcPct val="0"/>
              </a:spcAft>
              <a:buClr>
                <a:schemeClr val="accent3"/>
              </a:buClr>
              <a:buSzPts val="2400"/>
              <a:buFont typeface="Verdana" pitchFamily="34" charset="0"/>
              <a:buNone/>
              <a:tabLst/>
              <a:defRPr>
                <a:solidFill>
                  <a:schemeClr val="tx2"/>
                </a:solidFill>
              </a:defRPr>
            </a:lvl1pPr>
          </a:lstStyle>
          <a:p>
            <a:pPr marL="257703" marR="0" lvl="0" indent="-257703" algn="l" defTabSz="931347" rtl="0" eaLnBrk="1" fontAlgn="base" latinLnBrk="0" hangingPunct="1">
              <a:lnSpc>
                <a:spcPct val="100000"/>
              </a:lnSpc>
              <a:spcBef>
                <a:spcPct val="40000"/>
              </a:spcBef>
              <a:spcAft>
                <a:spcPct val="0"/>
              </a:spcAft>
              <a:buClr>
                <a:schemeClr val="tx1"/>
              </a:buClr>
              <a:buSzPts val="2400"/>
              <a:buFont typeface="Verdana" pitchFamily="34" charset="0"/>
              <a:buChar char="•"/>
              <a:tabLst/>
              <a:defRPr/>
            </a:pPr>
            <a:r>
              <a:rPr lang="en-US"/>
              <a:t>Insert Brand Approved Picture for Cover</a:t>
            </a:r>
            <a:br>
              <a:rPr lang="en-US"/>
            </a:br>
            <a:r>
              <a:rPr lang="en-US"/>
              <a:t>(Square Pictures only)</a:t>
            </a:r>
          </a:p>
          <a:p>
            <a:endParaRPr lang="en-US"/>
          </a:p>
        </p:txBody>
      </p:sp>
      <p:sp>
        <p:nvSpPr>
          <p:cNvPr id="2" name="Title 1"/>
          <p:cNvSpPr>
            <a:spLocks noGrp="1"/>
          </p:cNvSpPr>
          <p:nvPr>
            <p:ph type="ctrTitle"/>
          </p:nvPr>
        </p:nvSpPr>
        <p:spPr>
          <a:xfrm>
            <a:off x="886360" y="1536675"/>
            <a:ext cx="4828269" cy="589709"/>
          </a:xfrm>
          <a:prstGeom prst="rect">
            <a:avLst/>
          </a:prstGeom>
        </p:spPr>
        <p:txBody>
          <a:bodyPr lIns="0" tIns="45720" rIns="0" bIns="45720" anchor="t" anchorCtr="0">
            <a:noAutofit/>
          </a:bodyPr>
          <a:lstStyle>
            <a:lvl1pPr>
              <a:defRPr sz="4366" b="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886361" y="5064161"/>
            <a:ext cx="4828269" cy="534662"/>
          </a:xfrm>
          <a:prstGeom prst="rect">
            <a:avLst/>
          </a:prstGeom>
        </p:spPr>
        <p:txBody>
          <a:bodyPr lIns="0" rIns="0">
            <a:noAutofit/>
          </a:bodyPr>
          <a:lstStyle>
            <a:lvl1pPr marL="0" indent="0" algn="l">
              <a:buNone/>
              <a:defRPr sz="1899" b="1">
                <a:solidFill>
                  <a:schemeClr val="accent2"/>
                </a:solidFill>
                <a:latin typeface="+mj-lt"/>
              </a:defRPr>
            </a:lvl1pPr>
            <a:lvl2pPr marL="465797" indent="0" algn="ctr">
              <a:buNone/>
              <a:defRPr>
                <a:solidFill>
                  <a:schemeClr val="tx1">
                    <a:tint val="75000"/>
                  </a:schemeClr>
                </a:solidFill>
              </a:defRPr>
            </a:lvl2pPr>
            <a:lvl3pPr marL="931592" indent="0" algn="ctr">
              <a:buNone/>
              <a:defRPr>
                <a:solidFill>
                  <a:schemeClr val="tx1">
                    <a:tint val="75000"/>
                  </a:schemeClr>
                </a:solidFill>
              </a:defRPr>
            </a:lvl3pPr>
            <a:lvl4pPr marL="1397390" indent="0" algn="ctr">
              <a:buNone/>
              <a:defRPr>
                <a:solidFill>
                  <a:schemeClr val="tx1">
                    <a:tint val="75000"/>
                  </a:schemeClr>
                </a:solidFill>
              </a:defRPr>
            </a:lvl4pPr>
            <a:lvl5pPr marL="1863186" indent="0" algn="ctr">
              <a:buNone/>
              <a:defRPr>
                <a:solidFill>
                  <a:schemeClr val="tx1">
                    <a:tint val="75000"/>
                  </a:schemeClr>
                </a:solidFill>
              </a:defRPr>
            </a:lvl5pPr>
            <a:lvl6pPr marL="2328982" indent="0" algn="ctr">
              <a:buNone/>
              <a:defRPr>
                <a:solidFill>
                  <a:schemeClr val="tx1">
                    <a:tint val="75000"/>
                  </a:schemeClr>
                </a:solidFill>
              </a:defRPr>
            </a:lvl6pPr>
            <a:lvl7pPr marL="2794778" indent="0" algn="ctr">
              <a:buNone/>
              <a:defRPr>
                <a:solidFill>
                  <a:schemeClr val="tx1">
                    <a:tint val="75000"/>
                  </a:schemeClr>
                </a:solidFill>
              </a:defRPr>
            </a:lvl7pPr>
            <a:lvl8pPr marL="3260576" indent="0" algn="ctr">
              <a:buNone/>
              <a:defRPr>
                <a:solidFill>
                  <a:schemeClr val="tx1">
                    <a:tint val="75000"/>
                  </a:schemeClr>
                </a:solidFill>
              </a:defRPr>
            </a:lvl8pPr>
            <a:lvl9pPr marL="3726371"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57482" y="6304778"/>
            <a:ext cx="3932368" cy="274320"/>
          </a:xfrm>
        </p:spPr>
        <p:txBody>
          <a:bodyPr lIns="0" bIns="45720" anchor="b">
            <a:noAutofit/>
          </a:bodyPr>
          <a:lstStyle>
            <a:lvl1pPr marL="0" indent="0">
              <a:buNone/>
              <a:defRPr sz="1519">
                <a:solidFill>
                  <a:schemeClr val="tx1"/>
                </a:solidFill>
                <a:latin typeface="+mj-lt"/>
              </a:defRPr>
            </a:lvl1pPr>
            <a:lvl2pPr marL="432518" indent="0">
              <a:buNone/>
              <a:defRPr/>
            </a:lvl2pPr>
            <a:lvl3pPr marL="726391" indent="0">
              <a:buNone/>
              <a:defRPr/>
            </a:lvl3pPr>
            <a:lvl4pPr marL="1180550" indent="0">
              <a:buNone/>
              <a:defRPr/>
            </a:lvl4pPr>
            <a:lvl5pPr marL="1863186" indent="0">
              <a:buNone/>
              <a:defRPr/>
            </a:lvl5pPr>
          </a:lstStyle>
          <a:p>
            <a:pPr lvl="0"/>
            <a:r>
              <a:rPr lang="en-US"/>
              <a:t>Insert Date Here</a:t>
            </a:r>
          </a:p>
        </p:txBody>
      </p:sp>
      <p:pic>
        <p:nvPicPr>
          <p:cNvPr id="7" name="Picture 6">
            <a:extLst>
              <a:ext uri="{FF2B5EF4-FFF2-40B4-BE49-F238E27FC236}">
                <a16:creationId xmlns:a16="http://schemas.microsoft.com/office/drawing/2014/main" id="{1CB8F686-2832-DE45-B4EA-A9B076CCC09E}"/>
              </a:ext>
            </a:extLst>
          </p:cNvPr>
          <p:cNvPicPr>
            <a:picLocks noChangeAspect="1"/>
          </p:cNvPicPr>
          <p:nvPr/>
        </p:nvPicPr>
        <p:blipFill>
          <a:blip r:embed="rId2"/>
          <a:stretch>
            <a:fillRect/>
          </a:stretch>
        </p:blipFill>
        <p:spPr>
          <a:xfrm>
            <a:off x="886359" y="955314"/>
            <a:ext cx="1762376" cy="303862"/>
          </a:xfrm>
          <a:prstGeom prst="rect">
            <a:avLst/>
          </a:prstGeom>
        </p:spPr>
      </p:pic>
      <p:pic>
        <p:nvPicPr>
          <p:cNvPr id="8" name="Picture 7">
            <a:extLst>
              <a:ext uri="{FF2B5EF4-FFF2-40B4-BE49-F238E27FC236}">
                <a16:creationId xmlns:a16="http://schemas.microsoft.com/office/drawing/2014/main" id="{1CB8F686-2832-DE45-B4EA-A9B076CCC09E}"/>
              </a:ext>
            </a:extLst>
          </p:cNvPr>
          <p:cNvPicPr>
            <a:picLocks noChangeAspect="1"/>
          </p:cNvPicPr>
          <p:nvPr userDrawn="1"/>
        </p:nvPicPr>
        <p:blipFill>
          <a:blip r:embed="rId2"/>
          <a:stretch>
            <a:fillRect/>
          </a:stretch>
        </p:blipFill>
        <p:spPr>
          <a:xfrm>
            <a:off x="886359" y="955314"/>
            <a:ext cx="1762376" cy="303862"/>
          </a:xfrm>
          <a:prstGeom prst="rect">
            <a:avLst/>
          </a:prstGeom>
        </p:spPr>
      </p:pic>
    </p:spTree>
    <p:extLst>
      <p:ext uri="{BB962C8B-B14F-4D97-AF65-F5344CB8AC3E}">
        <p14:creationId xmlns:p14="http://schemas.microsoft.com/office/powerpoint/2010/main" val="1925479300"/>
      </p:ext>
    </p:extLst>
  </p:cSld>
  <p:clrMapOvr>
    <a:masterClrMapping/>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Title, SubTitle and Bod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1" y="538395"/>
            <a:ext cx="11459786"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4" name="Text Placeholder 3"/>
          <p:cNvSpPr>
            <a:spLocks noGrp="1"/>
          </p:cNvSpPr>
          <p:nvPr>
            <p:ph type="body" sz="quarter" idx="10"/>
          </p:nvPr>
        </p:nvSpPr>
        <p:spPr>
          <a:xfrm>
            <a:off x="357215" y="1740546"/>
            <a:ext cx="11459786"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 hasCustomPrompt="1"/>
          </p:nvPr>
        </p:nvSpPr>
        <p:spPr>
          <a:xfrm>
            <a:off x="356461" y="1078726"/>
            <a:ext cx="6511242" cy="534662"/>
          </a:xfrm>
          <a:prstGeom prst="rect">
            <a:avLst/>
          </a:prstGeom>
        </p:spPr>
        <p:txBody>
          <a:bodyPr lIns="0" rIns="0">
            <a:noAutofit/>
          </a:bodyPr>
          <a:lstStyle>
            <a:lvl1pPr marL="0" indent="0" algn="l">
              <a:buNone/>
              <a:defRPr sz="1709" b="1">
                <a:solidFill>
                  <a:schemeClr val="accent3"/>
                </a:solidFill>
                <a:latin typeface="+mn-lt"/>
              </a:defRPr>
            </a:lvl1pPr>
            <a:lvl2pPr marL="465797" indent="0" algn="ctr">
              <a:buNone/>
              <a:defRPr>
                <a:solidFill>
                  <a:schemeClr val="tx1">
                    <a:tint val="75000"/>
                  </a:schemeClr>
                </a:solidFill>
              </a:defRPr>
            </a:lvl2pPr>
            <a:lvl3pPr marL="931592" indent="0" algn="ctr">
              <a:buNone/>
              <a:defRPr>
                <a:solidFill>
                  <a:schemeClr val="tx1">
                    <a:tint val="75000"/>
                  </a:schemeClr>
                </a:solidFill>
              </a:defRPr>
            </a:lvl3pPr>
            <a:lvl4pPr marL="1397390" indent="0" algn="ctr">
              <a:buNone/>
              <a:defRPr>
                <a:solidFill>
                  <a:schemeClr val="tx1">
                    <a:tint val="75000"/>
                  </a:schemeClr>
                </a:solidFill>
              </a:defRPr>
            </a:lvl4pPr>
            <a:lvl5pPr marL="1863186" indent="0" algn="ctr">
              <a:buNone/>
              <a:defRPr>
                <a:solidFill>
                  <a:schemeClr val="tx1">
                    <a:tint val="75000"/>
                  </a:schemeClr>
                </a:solidFill>
              </a:defRPr>
            </a:lvl5pPr>
            <a:lvl6pPr marL="2328982" indent="0" algn="ctr">
              <a:buNone/>
              <a:defRPr>
                <a:solidFill>
                  <a:schemeClr val="tx1">
                    <a:tint val="75000"/>
                  </a:schemeClr>
                </a:solidFill>
              </a:defRPr>
            </a:lvl6pPr>
            <a:lvl7pPr marL="2794778" indent="0" algn="ctr">
              <a:buNone/>
              <a:defRPr>
                <a:solidFill>
                  <a:schemeClr val="tx1">
                    <a:tint val="75000"/>
                  </a:schemeClr>
                </a:solidFill>
              </a:defRPr>
            </a:lvl7pPr>
            <a:lvl8pPr marL="3260576" indent="0" algn="ctr">
              <a:buNone/>
              <a:defRPr>
                <a:solidFill>
                  <a:schemeClr val="tx1">
                    <a:tint val="75000"/>
                  </a:schemeClr>
                </a:solidFill>
              </a:defRPr>
            </a:lvl8pPr>
            <a:lvl9pPr marL="3726371" indent="0" algn="ctr">
              <a:buNone/>
              <a:defRPr>
                <a:solidFill>
                  <a:schemeClr val="tx1">
                    <a:tint val="75000"/>
                  </a:schemeClr>
                </a:solidFill>
              </a:defRPr>
            </a:lvl9pPr>
          </a:lstStyle>
          <a:p>
            <a:r>
              <a:rPr lang="en-US"/>
              <a:t>Click to edit subtitle style</a:t>
            </a:r>
          </a:p>
        </p:txBody>
      </p:sp>
    </p:spTree>
    <p:extLst>
      <p:ext uri="{BB962C8B-B14F-4D97-AF65-F5344CB8AC3E}">
        <p14:creationId xmlns:p14="http://schemas.microsoft.com/office/powerpoint/2010/main" val="29134953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1_Cover Slide No Picture">
    <p:spTree>
      <p:nvGrpSpPr>
        <p:cNvPr id="1" name=""/>
        <p:cNvGrpSpPr/>
        <p:nvPr/>
      </p:nvGrpSpPr>
      <p:grpSpPr>
        <a:xfrm>
          <a:off x="0" y="0"/>
          <a:ext cx="0" cy="0"/>
          <a:chOff x="0" y="0"/>
          <a:chExt cx="0" cy="0"/>
        </a:xfrm>
      </p:grpSpPr>
      <p:sp>
        <p:nvSpPr>
          <p:cNvPr id="16" name="Rectangle 15"/>
          <p:cNvSpPr/>
          <p:nvPr/>
        </p:nvSpPr>
        <p:spPr>
          <a:xfrm>
            <a:off x="357480" y="340640"/>
            <a:ext cx="11517138" cy="5818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329">
              <a:solidFill>
                <a:schemeClr val="tx1"/>
              </a:solidFill>
            </a:endParaRPr>
          </a:p>
        </p:txBody>
      </p:sp>
      <p:sp>
        <p:nvSpPr>
          <p:cNvPr id="2" name="Title 1"/>
          <p:cNvSpPr>
            <a:spLocks noGrp="1"/>
          </p:cNvSpPr>
          <p:nvPr>
            <p:ph type="ctrTitle"/>
          </p:nvPr>
        </p:nvSpPr>
        <p:spPr>
          <a:xfrm>
            <a:off x="886360" y="1536675"/>
            <a:ext cx="4828269" cy="589709"/>
          </a:xfrm>
          <a:prstGeom prst="rect">
            <a:avLst/>
          </a:prstGeom>
        </p:spPr>
        <p:txBody>
          <a:bodyPr lIns="0" tIns="45720" rIns="0" bIns="45720" anchor="t" anchorCtr="0">
            <a:noAutofit/>
          </a:bodyPr>
          <a:lstStyle>
            <a:lvl1pPr>
              <a:defRPr sz="4366" b="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886361" y="5064161"/>
            <a:ext cx="4828269" cy="534662"/>
          </a:xfrm>
          <a:prstGeom prst="rect">
            <a:avLst/>
          </a:prstGeom>
        </p:spPr>
        <p:txBody>
          <a:bodyPr lIns="0" rIns="0">
            <a:noAutofit/>
          </a:bodyPr>
          <a:lstStyle>
            <a:lvl1pPr marL="0" indent="0" algn="l">
              <a:buNone/>
              <a:defRPr sz="1899" b="1">
                <a:solidFill>
                  <a:schemeClr val="accent2"/>
                </a:solidFill>
                <a:latin typeface="+mj-lt"/>
              </a:defRPr>
            </a:lvl1pPr>
            <a:lvl2pPr marL="465797" indent="0" algn="ctr">
              <a:buNone/>
              <a:defRPr>
                <a:solidFill>
                  <a:schemeClr val="tx1">
                    <a:tint val="75000"/>
                  </a:schemeClr>
                </a:solidFill>
              </a:defRPr>
            </a:lvl2pPr>
            <a:lvl3pPr marL="931592" indent="0" algn="ctr">
              <a:buNone/>
              <a:defRPr>
                <a:solidFill>
                  <a:schemeClr val="tx1">
                    <a:tint val="75000"/>
                  </a:schemeClr>
                </a:solidFill>
              </a:defRPr>
            </a:lvl3pPr>
            <a:lvl4pPr marL="1397390" indent="0" algn="ctr">
              <a:buNone/>
              <a:defRPr>
                <a:solidFill>
                  <a:schemeClr val="tx1">
                    <a:tint val="75000"/>
                  </a:schemeClr>
                </a:solidFill>
              </a:defRPr>
            </a:lvl4pPr>
            <a:lvl5pPr marL="1863186" indent="0" algn="ctr">
              <a:buNone/>
              <a:defRPr>
                <a:solidFill>
                  <a:schemeClr val="tx1">
                    <a:tint val="75000"/>
                  </a:schemeClr>
                </a:solidFill>
              </a:defRPr>
            </a:lvl5pPr>
            <a:lvl6pPr marL="2328982" indent="0" algn="ctr">
              <a:buNone/>
              <a:defRPr>
                <a:solidFill>
                  <a:schemeClr val="tx1">
                    <a:tint val="75000"/>
                  </a:schemeClr>
                </a:solidFill>
              </a:defRPr>
            </a:lvl6pPr>
            <a:lvl7pPr marL="2794778" indent="0" algn="ctr">
              <a:buNone/>
              <a:defRPr>
                <a:solidFill>
                  <a:schemeClr val="tx1">
                    <a:tint val="75000"/>
                  </a:schemeClr>
                </a:solidFill>
              </a:defRPr>
            </a:lvl7pPr>
            <a:lvl8pPr marL="3260576" indent="0" algn="ctr">
              <a:buNone/>
              <a:defRPr>
                <a:solidFill>
                  <a:schemeClr val="tx1">
                    <a:tint val="75000"/>
                  </a:schemeClr>
                </a:solidFill>
              </a:defRPr>
            </a:lvl8pPr>
            <a:lvl9pPr marL="3726371"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57482" y="6304778"/>
            <a:ext cx="3932368" cy="274320"/>
          </a:xfrm>
        </p:spPr>
        <p:txBody>
          <a:bodyPr lIns="0" bIns="45720" anchor="b">
            <a:noAutofit/>
          </a:bodyPr>
          <a:lstStyle>
            <a:lvl1pPr marL="0" indent="0">
              <a:buNone/>
              <a:defRPr sz="1519">
                <a:solidFill>
                  <a:schemeClr val="tx1"/>
                </a:solidFill>
                <a:latin typeface="+mj-lt"/>
              </a:defRPr>
            </a:lvl1pPr>
            <a:lvl2pPr marL="432518" indent="0">
              <a:buNone/>
              <a:defRPr/>
            </a:lvl2pPr>
            <a:lvl3pPr marL="726391" indent="0">
              <a:buNone/>
              <a:defRPr/>
            </a:lvl3pPr>
            <a:lvl4pPr marL="1180550" indent="0">
              <a:buNone/>
              <a:defRPr/>
            </a:lvl4pPr>
            <a:lvl5pPr marL="1863186" indent="0">
              <a:buNone/>
              <a:defRPr/>
            </a:lvl5pPr>
          </a:lstStyle>
          <a:p>
            <a:pPr lvl="0"/>
            <a:r>
              <a:rPr lang="en-US"/>
              <a:t>Insert Date Here</a:t>
            </a:r>
          </a:p>
        </p:txBody>
      </p:sp>
      <p:pic>
        <p:nvPicPr>
          <p:cNvPr id="6" name="Picture 5">
            <a:extLst>
              <a:ext uri="{FF2B5EF4-FFF2-40B4-BE49-F238E27FC236}">
                <a16:creationId xmlns:a16="http://schemas.microsoft.com/office/drawing/2014/main" id="{1CB8F686-2832-DE45-B4EA-A9B076CCC09E}"/>
              </a:ext>
            </a:extLst>
          </p:cNvPr>
          <p:cNvPicPr>
            <a:picLocks noChangeAspect="1"/>
          </p:cNvPicPr>
          <p:nvPr/>
        </p:nvPicPr>
        <p:blipFill>
          <a:blip r:embed="rId2"/>
          <a:stretch>
            <a:fillRect/>
          </a:stretch>
        </p:blipFill>
        <p:spPr>
          <a:xfrm>
            <a:off x="886359" y="955314"/>
            <a:ext cx="1762376" cy="303862"/>
          </a:xfrm>
          <a:prstGeom prst="rect">
            <a:avLst/>
          </a:prstGeom>
        </p:spPr>
      </p:pic>
      <p:pic>
        <p:nvPicPr>
          <p:cNvPr id="7" name="Picture 6">
            <a:extLst>
              <a:ext uri="{FF2B5EF4-FFF2-40B4-BE49-F238E27FC236}">
                <a16:creationId xmlns:a16="http://schemas.microsoft.com/office/drawing/2014/main" id="{1CB8F686-2832-DE45-B4EA-A9B076CCC09E}"/>
              </a:ext>
            </a:extLst>
          </p:cNvPr>
          <p:cNvPicPr>
            <a:picLocks noChangeAspect="1"/>
          </p:cNvPicPr>
          <p:nvPr userDrawn="1"/>
        </p:nvPicPr>
        <p:blipFill>
          <a:blip r:embed="rId2"/>
          <a:stretch>
            <a:fillRect/>
          </a:stretch>
        </p:blipFill>
        <p:spPr>
          <a:xfrm>
            <a:off x="886359" y="955314"/>
            <a:ext cx="1762376" cy="303862"/>
          </a:xfrm>
          <a:prstGeom prst="rect">
            <a:avLst/>
          </a:prstGeom>
        </p:spPr>
      </p:pic>
    </p:spTree>
    <p:extLst>
      <p:ext uri="{BB962C8B-B14F-4D97-AF65-F5344CB8AC3E}">
        <p14:creationId xmlns:p14="http://schemas.microsoft.com/office/powerpoint/2010/main" val="1881261009"/>
      </p:ext>
    </p:extLst>
  </p:cSld>
  <p:clrMapOvr>
    <a:masterClrMapping/>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1_Section Header">
    <p:bg>
      <p:bgPr>
        <a:solidFill>
          <a:schemeClr val="accent3"/>
        </a:solidFill>
        <a:effectLst/>
      </p:bgPr>
    </p:bg>
    <p:spTree>
      <p:nvGrpSpPr>
        <p:cNvPr id="1" name=""/>
        <p:cNvGrpSpPr/>
        <p:nvPr/>
      </p:nvGrpSpPr>
      <p:grpSpPr>
        <a:xfrm>
          <a:off x="0" y="0"/>
          <a:ext cx="0" cy="0"/>
          <a:chOff x="0" y="0"/>
          <a:chExt cx="0" cy="0"/>
        </a:xfrm>
      </p:grpSpPr>
      <p:sp>
        <p:nvSpPr>
          <p:cNvPr id="16" name="Rectangle 15"/>
          <p:cNvSpPr/>
          <p:nvPr/>
        </p:nvSpPr>
        <p:spPr>
          <a:xfrm>
            <a:off x="1790485" y="589037"/>
            <a:ext cx="10401515" cy="6268965"/>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a:solidFill>
                <a:schemeClr val="tx2"/>
              </a:solidFill>
              <a:latin typeface="+mj-lt"/>
            </a:endParaRPr>
          </a:p>
        </p:txBody>
      </p:sp>
      <p:sp>
        <p:nvSpPr>
          <p:cNvPr id="3" name="Title 1"/>
          <p:cNvSpPr>
            <a:spLocks noGrp="1"/>
          </p:cNvSpPr>
          <p:nvPr>
            <p:ph type="ctrTitle" hasCustomPrompt="1"/>
          </p:nvPr>
        </p:nvSpPr>
        <p:spPr>
          <a:xfrm>
            <a:off x="2353331" y="877834"/>
            <a:ext cx="8241507" cy="1562892"/>
          </a:xfrm>
          <a:prstGeom prst="rect">
            <a:avLst/>
          </a:prstGeom>
        </p:spPr>
        <p:txBody>
          <a:bodyPr lIns="0" tIns="45720" rIns="0" bIns="45720" anchor="t" anchorCtr="0">
            <a:noAutofit/>
          </a:bodyPr>
          <a:lstStyle>
            <a:lvl1pPr algn="l">
              <a:defRPr sz="5127" b="1" baseline="0">
                <a:solidFill>
                  <a:schemeClr val="accent3"/>
                </a:solidFill>
              </a:defRPr>
            </a:lvl1pPr>
          </a:lstStyle>
          <a:p>
            <a:r>
              <a:rPr lang="en-US"/>
              <a:t>Click to add Section title</a:t>
            </a:r>
          </a:p>
        </p:txBody>
      </p:sp>
      <p:sp>
        <p:nvSpPr>
          <p:cNvPr id="4" name="Subtitle 2"/>
          <p:cNvSpPr>
            <a:spLocks noGrp="1"/>
          </p:cNvSpPr>
          <p:nvPr>
            <p:ph type="subTitle" idx="1" hasCustomPrompt="1"/>
          </p:nvPr>
        </p:nvSpPr>
        <p:spPr>
          <a:xfrm>
            <a:off x="2353330" y="5785200"/>
            <a:ext cx="6448450" cy="668799"/>
          </a:xfrm>
          <a:prstGeom prst="rect">
            <a:avLst/>
          </a:prstGeom>
        </p:spPr>
        <p:txBody>
          <a:bodyPr lIns="0" tIns="0" rIns="0" bIns="0" anchor="b">
            <a:noAutofit/>
          </a:bodyPr>
          <a:lstStyle>
            <a:lvl1pPr marL="0" indent="0" algn="l">
              <a:buNone/>
              <a:defRPr sz="2657" b="0">
                <a:solidFill>
                  <a:schemeClr val="accent3"/>
                </a:solidFill>
                <a:latin typeface="+mn-lt"/>
              </a:defRPr>
            </a:lvl1pPr>
            <a:lvl2pPr marL="465797" indent="0" algn="ctr">
              <a:buNone/>
              <a:defRPr>
                <a:solidFill>
                  <a:schemeClr val="tx1">
                    <a:tint val="75000"/>
                  </a:schemeClr>
                </a:solidFill>
              </a:defRPr>
            </a:lvl2pPr>
            <a:lvl3pPr marL="931592" indent="0" algn="ctr">
              <a:buNone/>
              <a:defRPr>
                <a:solidFill>
                  <a:schemeClr val="tx1">
                    <a:tint val="75000"/>
                  </a:schemeClr>
                </a:solidFill>
              </a:defRPr>
            </a:lvl3pPr>
            <a:lvl4pPr marL="1397390" indent="0" algn="ctr">
              <a:buNone/>
              <a:defRPr>
                <a:solidFill>
                  <a:schemeClr val="tx1">
                    <a:tint val="75000"/>
                  </a:schemeClr>
                </a:solidFill>
              </a:defRPr>
            </a:lvl4pPr>
            <a:lvl5pPr marL="1863186" indent="0" algn="ctr">
              <a:buNone/>
              <a:defRPr>
                <a:solidFill>
                  <a:schemeClr val="tx1">
                    <a:tint val="75000"/>
                  </a:schemeClr>
                </a:solidFill>
              </a:defRPr>
            </a:lvl5pPr>
            <a:lvl6pPr marL="2328982" indent="0" algn="ctr">
              <a:buNone/>
              <a:defRPr>
                <a:solidFill>
                  <a:schemeClr val="tx1">
                    <a:tint val="75000"/>
                  </a:schemeClr>
                </a:solidFill>
              </a:defRPr>
            </a:lvl6pPr>
            <a:lvl7pPr marL="2794778" indent="0" algn="ctr">
              <a:buNone/>
              <a:defRPr>
                <a:solidFill>
                  <a:schemeClr val="tx1">
                    <a:tint val="75000"/>
                  </a:schemeClr>
                </a:solidFill>
              </a:defRPr>
            </a:lvl7pPr>
            <a:lvl8pPr marL="3260576" indent="0" algn="ctr">
              <a:buNone/>
              <a:defRPr>
                <a:solidFill>
                  <a:schemeClr val="tx1">
                    <a:tint val="75000"/>
                  </a:schemeClr>
                </a:solidFill>
              </a:defRPr>
            </a:lvl8pPr>
            <a:lvl9pPr marL="3726371" indent="0" algn="ctr">
              <a:buNone/>
              <a:defRPr>
                <a:solidFill>
                  <a:schemeClr val="tx1">
                    <a:tint val="75000"/>
                  </a:schemeClr>
                </a:solidFill>
              </a:defRPr>
            </a:lvl9pPr>
          </a:lstStyle>
          <a:p>
            <a:r>
              <a:rPr lang="en-US"/>
              <a:t>Click to add subtitle</a:t>
            </a:r>
          </a:p>
        </p:txBody>
      </p:sp>
      <p:sp>
        <p:nvSpPr>
          <p:cNvPr id="5" name="Text Placeholder 35"/>
          <p:cNvSpPr>
            <a:spLocks noGrp="1"/>
          </p:cNvSpPr>
          <p:nvPr>
            <p:ph type="body" sz="quarter" idx="11" hasCustomPrompt="1"/>
          </p:nvPr>
        </p:nvSpPr>
        <p:spPr>
          <a:xfrm>
            <a:off x="10215964" y="6152323"/>
            <a:ext cx="1452402" cy="301677"/>
          </a:xfrm>
        </p:spPr>
        <p:txBody>
          <a:bodyPr lIns="0" tIns="0" rIns="0" bIns="0" anchor="b">
            <a:noAutofit/>
          </a:bodyPr>
          <a:lstStyle>
            <a:lvl1pPr marL="0" indent="0" algn="r">
              <a:buNone/>
              <a:defRPr sz="1329">
                <a:solidFill>
                  <a:schemeClr val="accent3"/>
                </a:solidFill>
                <a:latin typeface="+mj-lt"/>
              </a:defRPr>
            </a:lvl1pPr>
            <a:lvl2pPr marL="432518" indent="0">
              <a:buNone/>
              <a:defRPr/>
            </a:lvl2pPr>
            <a:lvl3pPr marL="726391" indent="0">
              <a:buNone/>
              <a:defRPr/>
            </a:lvl3pPr>
            <a:lvl4pPr marL="1180550" indent="0">
              <a:buNone/>
              <a:defRPr/>
            </a:lvl4pPr>
            <a:lvl5pPr marL="1863186" indent="0">
              <a:buNone/>
              <a:defRPr/>
            </a:lvl5pPr>
          </a:lstStyle>
          <a:p>
            <a:pPr lvl="0"/>
            <a:r>
              <a:rPr lang="en-US"/>
              <a:t>Insert Date Here</a:t>
            </a:r>
          </a:p>
        </p:txBody>
      </p:sp>
      <p:sp>
        <p:nvSpPr>
          <p:cNvPr id="17" name="Text Placeholder 35"/>
          <p:cNvSpPr>
            <a:spLocks noGrp="1"/>
          </p:cNvSpPr>
          <p:nvPr>
            <p:ph type="body" sz="quarter" idx="12" hasCustomPrompt="1"/>
          </p:nvPr>
        </p:nvSpPr>
        <p:spPr>
          <a:xfrm>
            <a:off x="242356" y="6152323"/>
            <a:ext cx="1452402" cy="301677"/>
          </a:xfrm>
        </p:spPr>
        <p:txBody>
          <a:bodyPr lIns="0" tIns="0" rIns="0" bIns="0" anchor="b">
            <a:noAutofit/>
          </a:bodyPr>
          <a:lstStyle>
            <a:lvl1pPr marL="0" indent="0" algn="l">
              <a:buNone/>
              <a:defRPr sz="1329">
                <a:solidFill>
                  <a:schemeClr val="tx2"/>
                </a:solidFill>
                <a:latin typeface="+mj-lt"/>
              </a:defRPr>
            </a:lvl1pPr>
            <a:lvl2pPr marL="432518" indent="0">
              <a:buNone/>
              <a:defRPr/>
            </a:lvl2pPr>
            <a:lvl3pPr marL="726391" indent="0">
              <a:buNone/>
              <a:defRPr/>
            </a:lvl3pPr>
            <a:lvl4pPr marL="1180550" indent="0">
              <a:buNone/>
              <a:defRPr/>
            </a:lvl4pPr>
            <a:lvl5pPr marL="1863186" indent="0">
              <a:buNone/>
              <a:defRPr/>
            </a:lvl5pPr>
          </a:lstStyle>
          <a:p>
            <a:pPr lvl="0"/>
            <a:r>
              <a:rPr lang="en-US"/>
              <a:t>Add presenter</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90485" cy="589035"/>
          </a:xfrm>
          <a:prstGeom prst="rect">
            <a:avLst/>
          </a:prstGeom>
        </p:spPr>
      </p:pic>
    </p:spTree>
    <p:extLst>
      <p:ext uri="{BB962C8B-B14F-4D97-AF65-F5344CB8AC3E}">
        <p14:creationId xmlns:p14="http://schemas.microsoft.com/office/powerpoint/2010/main" val="175339506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6" name="Rectangle 15"/>
          <p:cNvSpPr/>
          <p:nvPr/>
        </p:nvSpPr>
        <p:spPr>
          <a:xfrm>
            <a:off x="1790485" y="589036"/>
            <a:ext cx="10401515" cy="6268965"/>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a:solidFill>
                <a:schemeClr val="tx2"/>
              </a:solidFill>
              <a:latin typeface="+mj-lt"/>
            </a:endParaRPr>
          </a:p>
        </p:txBody>
      </p:sp>
      <p:sp>
        <p:nvSpPr>
          <p:cNvPr id="3" name="Title 1"/>
          <p:cNvSpPr>
            <a:spLocks noGrp="1"/>
          </p:cNvSpPr>
          <p:nvPr>
            <p:ph type="ctrTitle" hasCustomPrompt="1"/>
          </p:nvPr>
        </p:nvSpPr>
        <p:spPr>
          <a:xfrm>
            <a:off x="2353330" y="877834"/>
            <a:ext cx="8241507" cy="1562892"/>
          </a:xfrm>
          <a:prstGeom prst="rect">
            <a:avLst/>
          </a:prstGeom>
        </p:spPr>
        <p:txBody>
          <a:bodyPr lIns="0" tIns="45720" rIns="0" bIns="45720" anchor="t" anchorCtr="0">
            <a:noAutofit/>
          </a:bodyPr>
          <a:lstStyle>
            <a:lvl1pPr algn="l">
              <a:defRPr sz="5127" b="1" baseline="0">
                <a:solidFill>
                  <a:schemeClr val="accent3"/>
                </a:solidFill>
              </a:defRPr>
            </a:lvl1pPr>
          </a:lstStyle>
          <a:p>
            <a:r>
              <a:rPr lang="en-US"/>
              <a:t>Click to add Section title</a:t>
            </a:r>
          </a:p>
        </p:txBody>
      </p:sp>
      <p:sp>
        <p:nvSpPr>
          <p:cNvPr id="4" name="Subtitle 2"/>
          <p:cNvSpPr>
            <a:spLocks noGrp="1"/>
          </p:cNvSpPr>
          <p:nvPr>
            <p:ph type="subTitle" idx="1" hasCustomPrompt="1"/>
          </p:nvPr>
        </p:nvSpPr>
        <p:spPr>
          <a:xfrm>
            <a:off x="2353330" y="5785200"/>
            <a:ext cx="6448450" cy="668799"/>
          </a:xfrm>
          <a:prstGeom prst="rect">
            <a:avLst/>
          </a:prstGeom>
        </p:spPr>
        <p:txBody>
          <a:bodyPr lIns="0" tIns="0" rIns="0" bIns="0" anchor="b">
            <a:noAutofit/>
          </a:bodyPr>
          <a:lstStyle>
            <a:lvl1pPr marL="0" indent="0" algn="l">
              <a:buNone/>
              <a:defRPr sz="2658" b="0">
                <a:solidFill>
                  <a:schemeClr val="accent3"/>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add subtitle</a:t>
            </a:r>
          </a:p>
        </p:txBody>
      </p:sp>
      <p:sp>
        <p:nvSpPr>
          <p:cNvPr id="5" name="Text Placeholder 35"/>
          <p:cNvSpPr>
            <a:spLocks noGrp="1"/>
          </p:cNvSpPr>
          <p:nvPr>
            <p:ph type="body" sz="quarter" idx="11" hasCustomPrompt="1"/>
          </p:nvPr>
        </p:nvSpPr>
        <p:spPr>
          <a:xfrm>
            <a:off x="10215964" y="6152322"/>
            <a:ext cx="1452402" cy="301677"/>
          </a:xfrm>
        </p:spPr>
        <p:txBody>
          <a:bodyPr lIns="0" tIns="0" rIns="0" bIns="0" anchor="b">
            <a:noAutofit/>
          </a:bodyPr>
          <a:lstStyle>
            <a:lvl1pPr marL="0" indent="0" algn="r">
              <a:buNone/>
              <a:defRPr sz="1329">
                <a:solidFill>
                  <a:schemeClr val="accent3"/>
                </a:solidFill>
                <a:latin typeface="+mj-lt"/>
              </a:defRPr>
            </a:lvl1pPr>
            <a:lvl2pPr marL="432558" indent="0">
              <a:buNone/>
              <a:defRPr/>
            </a:lvl2pPr>
            <a:lvl3pPr marL="726457" indent="0">
              <a:buNone/>
              <a:defRPr/>
            </a:lvl3pPr>
            <a:lvl4pPr marL="1180659" indent="0">
              <a:buNone/>
              <a:defRPr/>
            </a:lvl4pPr>
            <a:lvl5pPr marL="1863357" indent="0">
              <a:buNone/>
              <a:defRPr/>
            </a:lvl5pPr>
          </a:lstStyle>
          <a:p>
            <a:pPr lvl="0"/>
            <a:r>
              <a:rPr lang="en-US"/>
              <a:t>Insert Date Here</a:t>
            </a:r>
          </a:p>
        </p:txBody>
      </p:sp>
      <p:sp>
        <p:nvSpPr>
          <p:cNvPr id="17" name="Text Placeholder 35"/>
          <p:cNvSpPr>
            <a:spLocks noGrp="1"/>
          </p:cNvSpPr>
          <p:nvPr>
            <p:ph type="body" sz="quarter" idx="12" hasCustomPrompt="1"/>
          </p:nvPr>
        </p:nvSpPr>
        <p:spPr>
          <a:xfrm>
            <a:off x="242356" y="6152322"/>
            <a:ext cx="1452402" cy="301677"/>
          </a:xfrm>
        </p:spPr>
        <p:txBody>
          <a:bodyPr lIns="0" tIns="0" rIns="0" bIns="0" anchor="b">
            <a:noAutofit/>
          </a:bodyPr>
          <a:lstStyle>
            <a:lvl1pPr marL="0" indent="0" algn="l">
              <a:buNone/>
              <a:defRPr sz="1329">
                <a:solidFill>
                  <a:schemeClr val="tx2"/>
                </a:solidFill>
                <a:latin typeface="+mj-lt"/>
              </a:defRPr>
            </a:lvl1pPr>
            <a:lvl2pPr marL="432558" indent="0">
              <a:buNone/>
              <a:defRPr/>
            </a:lvl2pPr>
            <a:lvl3pPr marL="726457" indent="0">
              <a:buNone/>
              <a:defRPr/>
            </a:lvl3pPr>
            <a:lvl4pPr marL="1180659" indent="0">
              <a:buNone/>
              <a:defRPr/>
            </a:lvl4pPr>
            <a:lvl5pPr marL="1863357" indent="0">
              <a:buNone/>
              <a:defRPr/>
            </a:lvl5pPr>
          </a:lstStyle>
          <a:p>
            <a:pPr lvl="0"/>
            <a:r>
              <a:rPr lang="en-US"/>
              <a:t>Add presenter</a:t>
            </a:r>
          </a:p>
        </p:txBody>
      </p:sp>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790485" cy="589035"/>
          </a:xfrm>
          <a:prstGeom prst="rect">
            <a:avLst/>
          </a:prstGeom>
        </p:spPr>
      </p:pic>
    </p:spTree>
    <p:extLst>
      <p:ext uri="{BB962C8B-B14F-4D97-AF65-F5344CB8AC3E}">
        <p14:creationId xmlns:p14="http://schemas.microsoft.com/office/powerpoint/2010/main" val="438452867"/>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itle and Data Area">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460" y="6363469"/>
            <a:ext cx="1264628" cy="217044"/>
          </a:xfrm>
          <a:prstGeom prst="rect">
            <a:avLst/>
          </a:prstGeom>
        </p:spPr>
      </p:pic>
      <p:sp>
        <p:nvSpPr>
          <p:cNvPr id="4" name="Rectangle 3"/>
          <p:cNvSpPr/>
          <p:nvPr/>
        </p:nvSpPr>
        <p:spPr>
          <a:xfrm>
            <a:off x="356461" y="1167549"/>
            <a:ext cx="11479080" cy="3303566"/>
          </a:xfrm>
          <a:prstGeom prst="rect">
            <a:avLst/>
          </a:prstGeom>
          <a:solidFill>
            <a:srgbClr val="F8F8F8"/>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14"/>
          </a:p>
        </p:txBody>
      </p:sp>
      <p:sp>
        <p:nvSpPr>
          <p:cNvPr id="37" name="SlideNumber"/>
          <p:cNvSpPr/>
          <p:nvPr/>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40" name="Straight Connector 39"/>
          <p:cNvCxnSpPr/>
          <p:nvPr/>
        </p:nvCxnSpPr>
        <p:spPr>
          <a:xfrm>
            <a:off x="372976"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356462" y="538395"/>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356461" y="432879"/>
            <a:ext cx="1147907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87625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1_Title and Data Area">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460" y="6363469"/>
            <a:ext cx="1264628" cy="217044"/>
          </a:xfrm>
          <a:prstGeom prst="rect">
            <a:avLst/>
          </a:prstGeom>
        </p:spPr>
      </p:pic>
      <p:sp>
        <p:nvSpPr>
          <p:cNvPr id="4" name="Rectangle 3"/>
          <p:cNvSpPr/>
          <p:nvPr/>
        </p:nvSpPr>
        <p:spPr>
          <a:xfrm>
            <a:off x="356461" y="1167549"/>
            <a:ext cx="11479080" cy="3303566"/>
          </a:xfrm>
          <a:prstGeom prst="rect">
            <a:avLst/>
          </a:prstGeom>
          <a:solidFill>
            <a:srgbClr val="F8F8F8"/>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09"/>
          </a:p>
        </p:txBody>
      </p:sp>
      <p:sp>
        <p:nvSpPr>
          <p:cNvPr id="37" name="SlideNumber"/>
          <p:cNvSpPr/>
          <p:nvPr/>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40" name="Straight Connector 39"/>
          <p:cNvCxnSpPr/>
          <p:nvPr/>
        </p:nvCxnSpPr>
        <p:spPr>
          <a:xfrm>
            <a:off x="372976"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356462" y="538395"/>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356461" y="432879"/>
            <a:ext cx="1147907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5476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itle with a sidebar option">
    <p:spTree>
      <p:nvGrpSpPr>
        <p:cNvPr id="1" name=""/>
        <p:cNvGrpSpPr/>
        <p:nvPr/>
      </p:nvGrpSpPr>
      <p:grpSpPr>
        <a:xfrm>
          <a:off x="0" y="0"/>
          <a:ext cx="0" cy="0"/>
          <a:chOff x="0" y="0"/>
          <a:chExt cx="0" cy="0"/>
        </a:xfrm>
      </p:grpSpPr>
      <p:sp>
        <p:nvSpPr>
          <p:cNvPr id="27" name="SlideNumber"/>
          <p:cNvSpPr/>
          <p:nvPr/>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30" name="Straight Connector 29"/>
          <p:cNvCxnSpPr/>
          <p:nvPr/>
        </p:nvCxnSpPr>
        <p:spPr>
          <a:xfrm>
            <a:off x="2117661" y="6252279"/>
            <a:ext cx="97178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7661" y="6363469"/>
            <a:ext cx="1264628" cy="217044"/>
          </a:xfrm>
          <a:prstGeom prst="rect">
            <a:avLst/>
          </a:prstGeom>
        </p:spPr>
      </p:pic>
      <p:sp>
        <p:nvSpPr>
          <p:cNvPr id="9" name="Slide title"/>
          <p:cNvSpPr>
            <a:spLocks noGrp="1" noChangeArrowheads="1"/>
          </p:cNvSpPr>
          <p:nvPr>
            <p:ph type="title"/>
          </p:nvPr>
        </p:nvSpPr>
        <p:spPr bwMode="gray">
          <a:xfrm>
            <a:off x="2117661" y="538395"/>
            <a:ext cx="9717878"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2117661" y="440320"/>
            <a:ext cx="9717878"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quarter" idx="10"/>
          </p:nvPr>
        </p:nvSpPr>
        <p:spPr>
          <a:xfrm>
            <a:off x="2117661" y="1740546"/>
            <a:ext cx="9717878"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749271"/>
      </p:ext>
    </p:extLst>
  </p:cSld>
  <p:clrMapOvr>
    <a:masterClrMapping/>
  </p:clrMapOvr>
  <p:extLst>
    <p:ext uri="{DCECCB84-F9BA-43D5-87BE-67443E8EF086}">
      <p15:sldGuideLst xmlns:p15="http://schemas.microsoft.com/office/powerpoint/2012/main">
        <p15:guide id="1" pos="1405">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Data Left">
    <p:spTree>
      <p:nvGrpSpPr>
        <p:cNvPr id="1" name=""/>
        <p:cNvGrpSpPr/>
        <p:nvPr/>
      </p:nvGrpSpPr>
      <p:grpSpPr>
        <a:xfrm>
          <a:off x="0" y="0"/>
          <a:ext cx="0" cy="0"/>
          <a:chOff x="0" y="0"/>
          <a:chExt cx="0" cy="0"/>
        </a:xfrm>
      </p:grpSpPr>
      <p:sp>
        <p:nvSpPr>
          <p:cNvPr id="12" name="Rectangle 11"/>
          <p:cNvSpPr/>
          <p:nvPr/>
        </p:nvSpPr>
        <p:spPr>
          <a:xfrm>
            <a:off x="1"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7" name="SlideNumber"/>
          <p:cNvSpPr/>
          <p:nvPr/>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30" name="Straight Connector 29"/>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0" y="538395"/>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4920099"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 Placeholder 3"/>
          <p:cNvSpPr>
            <a:spLocks noGrp="1"/>
          </p:cNvSpPr>
          <p:nvPr>
            <p:ph type="body" sz="quarter" idx="10"/>
          </p:nvPr>
        </p:nvSpPr>
        <p:spPr>
          <a:xfrm>
            <a:off x="4920100" y="1740546"/>
            <a:ext cx="6722515"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98313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Highlight Area Left">
    <p:spTree>
      <p:nvGrpSpPr>
        <p:cNvPr id="1" name=""/>
        <p:cNvGrpSpPr/>
        <p:nvPr/>
      </p:nvGrpSpPr>
      <p:grpSpPr>
        <a:xfrm>
          <a:off x="0" y="0"/>
          <a:ext cx="0" cy="0"/>
          <a:chOff x="0" y="0"/>
          <a:chExt cx="0" cy="0"/>
        </a:xfrm>
      </p:grpSpPr>
      <p:sp>
        <p:nvSpPr>
          <p:cNvPr id="12" name="Rectangle 11"/>
          <p:cNvSpPr/>
          <p:nvPr/>
        </p:nvSpPr>
        <p:spPr>
          <a:xfrm>
            <a:off x="1"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0" name="SlideNumber"/>
          <p:cNvSpPr/>
          <p:nvPr/>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3" name="Straight Connector 22"/>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0" y="538395"/>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4920099"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 Placeholder 3"/>
          <p:cNvSpPr>
            <a:spLocks noGrp="1"/>
          </p:cNvSpPr>
          <p:nvPr>
            <p:ph type="body" sz="quarter" idx="10"/>
          </p:nvPr>
        </p:nvSpPr>
        <p:spPr>
          <a:xfrm>
            <a:off x="4920100" y="1740546"/>
            <a:ext cx="6722515"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10907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Data Right">
    <p:spTree>
      <p:nvGrpSpPr>
        <p:cNvPr id="1" name=""/>
        <p:cNvGrpSpPr/>
        <p:nvPr/>
      </p:nvGrpSpPr>
      <p:grpSpPr>
        <a:xfrm>
          <a:off x="0" y="0"/>
          <a:ext cx="0" cy="0"/>
          <a:chOff x="0" y="0"/>
          <a:chExt cx="0" cy="0"/>
        </a:xfrm>
      </p:grpSpPr>
      <p:sp>
        <p:nvSpPr>
          <p:cNvPr id="12" name="Rectangle 11"/>
          <p:cNvSpPr/>
          <p:nvPr/>
        </p:nvSpPr>
        <p:spPr>
          <a:xfrm>
            <a:off x="7644877"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0" name="SlideNumber"/>
          <p:cNvSpPr/>
          <p:nvPr/>
        </p:nvSpPr>
        <p:spPr>
          <a:xfrm>
            <a:off x="6804588"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3" name="Straight Connector 22"/>
          <p:cNvCxnSpPr/>
          <p:nvPr/>
        </p:nvCxnSpPr>
        <p:spPr>
          <a:xfrm>
            <a:off x="356462"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2" y="538395"/>
            <a:ext cx="6915440"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3" name="Text Placeholder 3"/>
          <p:cNvSpPr>
            <a:spLocks noGrp="1"/>
          </p:cNvSpPr>
          <p:nvPr>
            <p:ph type="body" sz="quarter" idx="10"/>
          </p:nvPr>
        </p:nvSpPr>
        <p:spPr>
          <a:xfrm>
            <a:off x="356462" y="1740546"/>
            <a:ext cx="6915440"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p:nvCxnSpPr>
        <p:spPr>
          <a:xfrm>
            <a:off x="356462"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56462"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4960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Highlight Area Right">
    <p:spTree>
      <p:nvGrpSpPr>
        <p:cNvPr id="1" name=""/>
        <p:cNvGrpSpPr/>
        <p:nvPr/>
      </p:nvGrpSpPr>
      <p:grpSpPr>
        <a:xfrm>
          <a:off x="0" y="0"/>
          <a:ext cx="0" cy="0"/>
          <a:chOff x="0" y="0"/>
          <a:chExt cx="0" cy="0"/>
        </a:xfrm>
      </p:grpSpPr>
      <p:sp>
        <p:nvSpPr>
          <p:cNvPr id="26" name="SlideNumber"/>
          <p:cNvSpPr/>
          <p:nvPr/>
        </p:nvSpPr>
        <p:spPr>
          <a:xfrm>
            <a:off x="6804588"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9" name="Straight Connector 28"/>
          <p:cNvCxnSpPr/>
          <p:nvPr/>
        </p:nvCxnSpPr>
        <p:spPr>
          <a:xfrm>
            <a:off x="356462"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2" y="538395"/>
            <a:ext cx="6915440"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4" name="Text Placeholder 3"/>
          <p:cNvSpPr>
            <a:spLocks noGrp="1"/>
          </p:cNvSpPr>
          <p:nvPr>
            <p:ph type="body" sz="quarter" idx="10"/>
          </p:nvPr>
        </p:nvSpPr>
        <p:spPr>
          <a:xfrm>
            <a:off x="356462" y="1740546"/>
            <a:ext cx="6915440"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a:off x="7644877"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cxnSp>
        <p:nvCxnSpPr>
          <p:cNvPr id="16" name="Straight Connector 15"/>
          <p:cNvCxnSpPr/>
          <p:nvPr/>
        </p:nvCxnSpPr>
        <p:spPr>
          <a:xfrm>
            <a:off x="356462"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7644877"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cxnSp>
        <p:nvCxnSpPr>
          <p:cNvPr id="11" name="Straight Connector 10"/>
          <p:cNvCxnSpPr/>
          <p:nvPr userDrawn="1"/>
        </p:nvCxnSpPr>
        <p:spPr>
          <a:xfrm>
            <a:off x="356462"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06210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Full Page Photo">
    <p:spTree>
      <p:nvGrpSpPr>
        <p:cNvPr id="1" name=""/>
        <p:cNvGrpSpPr/>
        <p:nvPr/>
      </p:nvGrpSpPr>
      <p:grpSpPr>
        <a:xfrm>
          <a:off x="0" y="0"/>
          <a:ext cx="0" cy="0"/>
          <a:chOff x="0" y="0"/>
          <a:chExt cx="0" cy="0"/>
        </a:xfrm>
      </p:grpSpPr>
      <p:sp>
        <p:nvSpPr>
          <p:cNvPr id="3" name="Picture Placeholder 7"/>
          <p:cNvSpPr>
            <a:spLocks noGrp="1"/>
          </p:cNvSpPr>
          <p:nvPr>
            <p:ph type="pic" sz="quarter" idx="10" hasCustomPrompt="1"/>
          </p:nvPr>
        </p:nvSpPr>
        <p:spPr>
          <a:xfrm>
            <a:off x="452924" y="408561"/>
            <a:ext cx="11286153" cy="6100454"/>
          </a:xfrm>
        </p:spPr>
        <p:txBody>
          <a:bodyPr anchor="ctr">
            <a:normAutofit/>
          </a:bodyPr>
          <a:lstStyle>
            <a:lvl1pPr marL="0" indent="0" algn="ctr">
              <a:buNone/>
              <a:defRPr sz="1899" b="1" baseline="0">
                <a:solidFill>
                  <a:schemeClr val="bg2"/>
                </a:solidFill>
              </a:defRPr>
            </a:lvl1pPr>
          </a:lstStyle>
          <a:p>
            <a:r>
              <a:rPr lang="en-US"/>
              <a:t>Insert Full Background Photo Photo To Highlight a Key Message</a:t>
            </a:r>
          </a:p>
        </p:txBody>
      </p:sp>
      <p:cxnSp>
        <p:nvCxnSpPr>
          <p:cNvPr id="6" name="Straight Connector 5"/>
          <p:cNvCxnSpPr/>
          <p:nvPr/>
        </p:nvCxnSpPr>
        <p:spPr>
          <a:xfrm>
            <a:off x="452924" y="432879"/>
            <a:ext cx="11286153"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50572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Quote with Full Slide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72305" y="175390"/>
            <a:ext cx="11847391" cy="6507219"/>
          </a:xfrm>
          <a:prstGeom prst="rect">
            <a:avLst/>
          </a:prstGeom>
          <a:solidFill>
            <a:schemeClr val="accent3">
              <a:alpha val="67000"/>
            </a:schemeClr>
          </a:solidFill>
        </p:spPr>
        <p:txBody>
          <a:bodyPr lIns="1920240" tIns="182880" rIns="1920240" bIns="182880" anchor="ctr" anchorCtr="0">
            <a:noAutofit/>
          </a:bodyPr>
          <a:lstStyle>
            <a:lvl1pPr algn="ctr">
              <a:defRPr sz="3038" b="0">
                <a:solidFill>
                  <a:schemeClr val="tx2"/>
                </a:solidFill>
              </a:defRPr>
            </a:lvl1pPr>
          </a:lstStyle>
          <a:p>
            <a:r>
              <a:rPr lang="en-US"/>
              <a:t>This is a sample quote to support your slides</a:t>
            </a:r>
            <a:br>
              <a:rPr lang="en-US"/>
            </a:br>
            <a:r>
              <a:rPr lang="en-US"/>
              <a:t>(Use Format Background to Change Picture:</a:t>
            </a:r>
            <a:br>
              <a:rPr lang="en-US"/>
            </a:br>
            <a:r>
              <a:rPr lang="en-US"/>
              <a:t>Copy image you like. Right Click Format Background. Change Picture Source to Clipboard)</a:t>
            </a:r>
          </a:p>
        </p:txBody>
      </p:sp>
      <p:sp>
        <p:nvSpPr>
          <p:cNvPr id="6" name="Subtitle 2"/>
          <p:cNvSpPr>
            <a:spLocks noGrp="1"/>
          </p:cNvSpPr>
          <p:nvPr>
            <p:ph type="subTitle" idx="1" hasCustomPrompt="1"/>
          </p:nvPr>
        </p:nvSpPr>
        <p:spPr>
          <a:xfrm>
            <a:off x="0" y="5296760"/>
            <a:ext cx="12192000" cy="741021"/>
          </a:xfrm>
        </p:spPr>
        <p:txBody>
          <a:bodyPr anchor="ctr">
            <a:normAutofit/>
          </a:bodyPr>
          <a:lstStyle>
            <a:lvl1pPr marL="0" indent="0" algn="ctr">
              <a:buNone/>
              <a:defRPr sz="1709">
                <a:solidFill>
                  <a:schemeClr val="tx2"/>
                </a:solidFill>
              </a:defRPr>
            </a:lvl1pPr>
            <a:lvl2pPr marL="434066" indent="0" algn="ctr">
              <a:buNone/>
              <a:defRPr sz="1899"/>
            </a:lvl2pPr>
            <a:lvl3pPr marL="868131" indent="0" algn="ctr">
              <a:buNone/>
              <a:defRPr sz="1709"/>
            </a:lvl3pPr>
            <a:lvl4pPr marL="1302197" indent="0" algn="ctr">
              <a:buNone/>
              <a:defRPr sz="1519"/>
            </a:lvl4pPr>
            <a:lvl5pPr marL="1736263" indent="0" algn="ctr">
              <a:buNone/>
              <a:defRPr sz="1519"/>
            </a:lvl5pPr>
            <a:lvl6pPr marL="2170328" indent="0" algn="ctr">
              <a:buNone/>
              <a:defRPr sz="1519"/>
            </a:lvl6pPr>
            <a:lvl7pPr marL="2604394" indent="0" algn="ctr">
              <a:buNone/>
              <a:defRPr sz="1519"/>
            </a:lvl7pPr>
            <a:lvl8pPr marL="3038460" indent="0" algn="ctr">
              <a:buNone/>
              <a:defRPr sz="1519"/>
            </a:lvl8pPr>
            <a:lvl9pPr marL="3472525" indent="0" algn="ctr">
              <a:buNone/>
              <a:defRPr sz="1519"/>
            </a:lvl9pPr>
          </a:lstStyle>
          <a:p>
            <a:pPr algn="ctr"/>
            <a:r>
              <a:rPr lang="en-US">
                <a:solidFill>
                  <a:schemeClr val="tx2"/>
                </a:solidFill>
              </a:rPr>
              <a:t>Brianna Sullivan</a:t>
            </a:r>
          </a:p>
        </p:txBody>
      </p:sp>
      <p:sp>
        <p:nvSpPr>
          <p:cNvPr id="4" name="Freeform 3"/>
          <p:cNvSpPr/>
          <p:nvPr/>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a:solidFill>
                <a:schemeClr val="tx2"/>
              </a:solidFill>
              <a:latin typeface="+mj-lt"/>
            </a:endParaRPr>
          </a:p>
        </p:txBody>
      </p:sp>
      <p:sp>
        <p:nvSpPr>
          <p:cNvPr id="5" name="Freeform 4"/>
          <p:cNvSpPr/>
          <p:nvPr userDrawn="1"/>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a:solidFill>
                <a:schemeClr val="tx2"/>
              </a:solidFill>
              <a:latin typeface="+mj-lt"/>
            </a:endParaRPr>
          </a:p>
        </p:txBody>
      </p:sp>
    </p:spTree>
    <p:extLst>
      <p:ext uri="{BB962C8B-B14F-4D97-AF65-F5344CB8AC3E}">
        <p14:creationId xmlns:p14="http://schemas.microsoft.com/office/powerpoint/2010/main" val="8470697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Quote Slide Solid Background">
    <p:bg>
      <p:bgPr>
        <a:solidFill>
          <a:schemeClr val="accent3"/>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1634537"/>
            <a:ext cx="12192000" cy="3588923"/>
          </a:xfrm>
          <a:prstGeom prst="rect">
            <a:avLst/>
          </a:prstGeom>
        </p:spPr>
        <p:txBody>
          <a:bodyPr lIns="1920240" tIns="45720" rIns="1920240" bIns="45720" anchor="ctr" anchorCtr="0">
            <a:noAutofit/>
          </a:bodyPr>
          <a:lstStyle>
            <a:lvl1pPr algn="ctr">
              <a:defRPr sz="4367" b="0">
                <a:solidFill>
                  <a:schemeClr val="tx2"/>
                </a:solidFill>
              </a:defRPr>
            </a:lvl1pPr>
          </a:lstStyle>
          <a:p>
            <a:r>
              <a:rPr lang="en-US"/>
              <a:t>This is a sample quote to draw help make a point based on what people are saying</a:t>
            </a:r>
          </a:p>
        </p:txBody>
      </p:sp>
      <p:grpSp>
        <p:nvGrpSpPr>
          <p:cNvPr id="35" name="Group 34"/>
          <p:cNvGrpSpPr/>
          <p:nvPr/>
        </p:nvGrpSpPr>
        <p:grpSpPr>
          <a:xfrm>
            <a:off x="1489823" y="1925777"/>
            <a:ext cx="1475292" cy="1150358"/>
            <a:chOff x="1422137" y="1996264"/>
            <a:chExt cx="1197131" cy="933450"/>
          </a:xfrm>
        </p:grpSpPr>
        <p:grpSp>
          <p:nvGrpSpPr>
            <p:cNvPr id="14" name="Group 4"/>
            <p:cNvGrpSpPr>
              <a:grpSpLocks noChangeAspect="1"/>
            </p:cNvGrpSpPr>
            <p:nvPr/>
          </p:nvGrpSpPr>
          <p:grpSpPr bwMode="auto">
            <a:xfrm>
              <a:off x="1422137" y="1996264"/>
              <a:ext cx="550863" cy="933450"/>
              <a:chOff x="610" y="950"/>
              <a:chExt cx="347" cy="588"/>
            </a:xfrm>
          </p:grpSpPr>
          <p:sp>
            <p:nvSpPr>
              <p:cNvPr id="15"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14"/>
              </a:p>
            </p:txBody>
          </p:sp>
          <p:sp>
            <p:nvSpPr>
              <p:cNvPr id="16"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614"/>
              </a:p>
            </p:txBody>
          </p:sp>
        </p:grpSp>
        <p:grpSp>
          <p:nvGrpSpPr>
            <p:cNvPr id="32" name="Group 4"/>
            <p:cNvGrpSpPr>
              <a:grpSpLocks noChangeAspect="1"/>
            </p:cNvGrpSpPr>
            <p:nvPr/>
          </p:nvGrpSpPr>
          <p:grpSpPr bwMode="auto">
            <a:xfrm>
              <a:off x="2068405" y="1996264"/>
              <a:ext cx="550863" cy="933450"/>
              <a:chOff x="610" y="950"/>
              <a:chExt cx="347" cy="588"/>
            </a:xfrm>
          </p:grpSpPr>
          <p:sp>
            <p:nvSpPr>
              <p:cNvPr id="33"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14"/>
              </a:p>
            </p:txBody>
          </p:sp>
          <p:sp>
            <p:nvSpPr>
              <p:cNvPr id="34"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614"/>
              </a:p>
            </p:txBody>
          </p:sp>
        </p:grpSp>
      </p:grpSp>
      <p:grpSp>
        <p:nvGrpSpPr>
          <p:cNvPr id="19" name="Group 18"/>
          <p:cNvGrpSpPr/>
          <p:nvPr/>
        </p:nvGrpSpPr>
        <p:grpSpPr>
          <a:xfrm rot="10800000">
            <a:off x="9226823" y="2048551"/>
            <a:ext cx="1475292" cy="1150358"/>
            <a:chOff x="1422137" y="1996264"/>
            <a:chExt cx="1197131" cy="933450"/>
          </a:xfrm>
        </p:grpSpPr>
        <p:grpSp>
          <p:nvGrpSpPr>
            <p:cNvPr id="20" name="Group 4"/>
            <p:cNvGrpSpPr>
              <a:grpSpLocks noChangeAspect="1"/>
            </p:cNvGrpSpPr>
            <p:nvPr/>
          </p:nvGrpSpPr>
          <p:grpSpPr bwMode="auto">
            <a:xfrm>
              <a:off x="1422137" y="1996264"/>
              <a:ext cx="550863" cy="933450"/>
              <a:chOff x="610" y="950"/>
              <a:chExt cx="347" cy="588"/>
            </a:xfrm>
          </p:grpSpPr>
          <p:sp>
            <p:nvSpPr>
              <p:cNvPr id="24"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14"/>
              </a:p>
            </p:txBody>
          </p:sp>
          <p:sp>
            <p:nvSpPr>
              <p:cNvPr id="25"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614"/>
              </a:p>
            </p:txBody>
          </p:sp>
        </p:grpSp>
        <p:grpSp>
          <p:nvGrpSpPr>
            <p:cNvPr id="21" name="Group 4"/>
            <p:cNvGrpSpPr>
              <a:grpSpLocks noChangeAspect="1"/>
            </p:cNvGrpSpPr>
            <p:nvPr/>
          </p:nvGrpSpPr>
          <p:grpSpPr bwMode="auto">
            <a:xfrm>
              <a:off x="2068405" y="1996264"/>
              <a:ext cx="550863" cy="933450"/>
              <a:chOff x="610" y="950"/>
              <a:chExt cx="347" cy="588"/>
            </a:xfrm>
          </p:grpSpPr>
          <p:sp>
            <p:nvSpPr>
              <p:cNvPr id="22"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14"/>
              </a:p>
            </p:txBody>
          </p:sp>
          <p:sp>
            <p:nvSpPr>
              <p:cNvPr id="23"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614"/>
              </a:p>
            </p:txBody>
          </p:sp>
        </p:grpSp>
      </p:grpSp>
      <p:sp>
        <p:nvSpPr>
          <p:cNvPr id="28" name="Subtitle 2"/>
          <p:cNvSpPr>
            <a:spLocks noGrp="1"/>
          </p:cNvSpPr>
          <p:nvPr>
            <p:ph type="subTitle" idx="1" hasCustomPrompt="1"/>
          </p:nvPr>
        </p:nvSpPr>
        <p:spPr>
          <a:xfrm>
            <a:off x="0" y="5296760"/>
            <a:ext cx="12192000" cy="741021"/>
          </a:xfrm>
        </p:spPr>
        <p:txBody>
          <a:bodyPr anchor="ctr">
            <a:normAutofit/>
          </a:bodyPr>
          <a:lstStyle>
            <a:lvl1pPr marL="0" indent="0" algn="ctr">
              <a:buNone/>
              <a:defRPr sz="1709">
                <a:solidFill>
                  <a:schemeClr val="tx2"/>
                </a:solidFill>
              </a:defRPr>
            </a:lvl1pPr>
            <a:lvl2pPr marL="434066" indent="0" algn="ctr">
              <a:buNone/>
              <a:defRPr sz="1899"/>
            </a:lvl2pPr>
            <a:lvl3pPr marL="868131" indent="0" algn="ctr">
              <a:buNone/>
              <a:defRPr sz="1709"/>
            </a:lvl3pPr>
            <a:lvl4pPr marL="1302197" indent="0" algn="ctr">
              <a:buNone/>
              <a:defRPr sz="1519"/>
            </a:lvl4pPr>
            <a:lvl5pPr marL="1736263" indent="0" algn="ctr">
              <a:buNone/>
              <a:defRPr sz="1519"/>
            </a:lvl5pPr>
            <a:lvl6pPr marL="2170328" indent="0" algn="ctr">
              <a:buNone/>
              <a:defRPr sz="1519"/>
            </a:lvl6pPr>
            <a:lvl7pPr marL="2604394" indent="0" algn="ctr">
              <a:buNone/>
              <a:defRPr sz="1519"/>
            </a:lvl7pPr>
            <a:lvl8pPr marL="3038460" indent="0" algn="ctr">
              <a:buNone/>
              <a:defRPr sz="1519"/>
            </a:lvl8pPr>
            <a:lvl9pPr marL="3472525" indent="0" algn="ctr">
              <a:buNone/>
              <a:defRPr sz="1519"/>
            </a:lvl9pPr>
          </a:lstStyle>
          <a:p>
            <a:pPr algn="ctr"/>
            <a:r>
              <a:rPr lang="en-US">
                <a:solidFill>
                  <a:schemeClr val="tx2"/>
                </a:solidFill>
              </a:rPr>
              <a:t>Brianna Sullivan</a:t>
            </a:r>
          </a:p>
        </p:txBody>
      </p:sp>
      <p:sp>
        <p:nvSpPr>
          <p:cNvPr id="27" name="Freeform 26"/>
          <p:cNvSpPr/>
          <p:nvPr/>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a:solidFill>
                <a:schemeClr val="tx2"/>
              </a:solidFill>
              <a:latin typeface="+mj-lt"/>
            </a:endParaRPr>
          </a:p>
        </p:txBody>
      </p:sp>
    </p:spTree>
    <p:extLst>
      <p:ext uri="{BB962C8B-B14F-4D97-AF65-F5344CB8AC3E}">
        <p14:creationId xmlns:p14="http://schemas.microsoft.com/office/powerpoint/2010/main" val="55440067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and Data Area">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56460" y="6363469"/>
            <a:ext cx="1264628" cy="217044"/>
          </a:xfrm>
          <a:prstGeom prst="rect">
            <a:avLst/>
          </a:prstGeom>
        </p:spPr>
      </p:pic>
      <p:sp>
        <p:nvSpPr>
          <p:cNvPr id="4" name="Rectangle 3"/>
          <p:cNvSpPr/>
          <p:nvPr/>
        </p:nvSpPr>
        <p:spPr>
          <a:xfrm>
            <a:off x="356460" y="1167549"/>
            <a:ext cx="11479080" cy="3303566"/>
          </a:xfrm>
          <a:prstGeom prst="rect">
            <a:avLst/>
          </a:prstGeom>
          <a:solidFill>
            <a:srgbClr val="F8F8F8"/>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09"/>
          </a:p>
        </p:txBody>
      </p:sp>
      <p:sp>
        <p:nvSpPr>
          <p:cNvPr id="3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40" name="Straight Connector 39"/>
          <p:cNvCxnSpPr/>
          <p:nvPr/>
        </p:nvCxnSpPr>
        <p:spPr>
          <a:xfrm>
            <a:off x="372975"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356461" y="538394"/>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356461" y="432879"/>
            <a:ext cx="1147907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DE6FBA0-52A6-4D53-8310-79A5F796C4D5}"/>
              </a:ext>
            </a:extLst>
          </p:cNvPr>
          <p:cNvSpPr/>
          <p:nvPr userDrawn="1"/>
        </p:nvSpPr>
        <p:spPr>
          <a:xfrm>
            <a:off x="1792602" y="6325881"/>
            <a:ext cx="3315331" cy="296876"/>
          </a:xfrm>
          <a:prstGeom prst="rect">
            <a:avLst/>
          </a:prstGeom>
        </p:spPr>
        <p:txBody>
          <a:bodyPr wrap="none">
            <a:spAutoFit/>
          </a:bodyPr>
          <a:lstStyle/>
          <a:p>
            <a:pPr marL="0" marR="0" lvl="0" indent="0" algn="l" defTabSz="868131" rtl="0" eaLnBrk="1" fontAlgn="auto" latinLnBrk="0" hangingPunct="1">
              <a:lnSpc>
                <a:spcPct val="100000"/>
              </a:lnSpc>
              <a:spcBef>
                <a:spcPts val="0"/>
              </a:spcBef>
              <a:spcAft>
                <a:spcPts val="0"/>
              </a:spcAft>
              <a:buClrTx/>
              <a:buSzTx/>
              <a:buFontTx/>
              <a:buNone/>
              <a:tabLst/>
              <a:defRPr/>
            </a:pPr>
            <a:r>
              <a:rPr kumimoji="0" lang="en-US" sz="1329" b="0" i="0" u="none" strike="noStrike" kern="1200" cap="none" spc="0" normalizeH="0" baseline="0" noProof="0">
                <a:ln>
                  <a:noFill/>
                </a:ln>
                <a:solidFill>
                  <a:srgbClr val="505050">
                    <a:lumMod val="60000"/>
                    <a:lumOff val="40000"/>
                  </a:srgbClr>
                </a:solidFill>
                <a:effectLst/>
                <a:uLnTx/>
                <a:uFillTx/>
                <a:latin typeface="+mn-lt"/>
                <a:ea typeface="+mn-ea"/>
                <a:cs typeface="+mn-cs"/>
              </a:rPr>
              <a:t>|   Counselor Summer Institute 2020 (CSI)</a:t>
            </a:r>
          </a:p>
        </p:txBody>
      </p:sp>
    </p:spTree>
    <p:extLst>
      <p:ext uri="{BB962C8B-B14F-4D97-AF65-F5344CB8AC3E}">
        <p14:creationId xmlns:p14="http://schemas.microsoft.com/office/powerpoint/2010/main" val="30644716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9258" y="2952883"/>
            <a:ext cx="4556067" cy="589709"/>
          </a:xfrm>
          <a:prstGeom prst="rect">
            <a:avLst/>
          </a:prstGeom>
        </p:spPr>
        <p:txBody>
          <a:bodyPr lIns="0" tIns="45720" rIns="0" bIns="45720" anchor="ctr" anchorCtr="0">
            <a:noAutofit/>
          </a:bodyPr>
          <a:lstStyle>
            <a:lvl1pPr algn="ctr">
              <a:defRPr sz="5696" b="0">
                <a:solidFill>
                  <a:schemeClr val="accent2"/>
                </a:solidFill>
              </a:defRPr>
            </a:lvl1pPr>
          </a:lstStyle>
          <a:p>
            <a:r>
              <a:rPr lang="en-US"/>
              <a:t>Thank you</a:t>
            </a:r>
          </a:p>
        </p:txBody>
      </p:sp>
      <p:pic>
        <p:nvPicPr>
          <p:cNvPr id="10" name="Picture 9"/>
          <p:cNvPicPr>
            <a:picLocks noChangeAspect="1"/>
          </p:cNvPicPr>
          <p:nvPr/>
        </p:nvPicPr>
        <p:blipFill>
          <a:blip r:embed="rId2"/>
          <a:stretch>
            <a:fillRect/>
          </a:stretch>
        </p:blipFill>
        <p:spPr>
          <a:xfrm>
            <a:off x="5198824" y="5907150"/>
            <a:ext cx="1794353" cy="322067"/>
          </a:xfrm>
          <a:prstGeom prst="rect">
            <a:avLst/>
          </a:prstGeom>
        </p:spPr>
      </p:pic>
    </p:spTree>
    <p:extLst>
      <p:ext uri="{BB962C8B-B14F-4D97-AF65-F5344CB8AC3E}">
        <p14:creationId xmlns:p14="http://schemas.microsoft.com/office/powerpoint/2010/main" val="1247309940"/>
      </p:ext>
    </p:extLst>
  </p:cSld>
  <p:clrMapOvr>
    <a:overrideClrMapping bg1="lt1" tx1="dk1" bg2="lt2" tx2="dk2" accent1="accent1" accent2="accent2" accent3="accent3" accent4="accent4" accent5="accent5" accent6="accent6" hlink="hlink" folHlink="folHlink"/>
  </p:clrMapOvr>
  <p:hf sldNum="0" hdr="0" ftr="0"/>
  <p:extLst>
    <p:ext uri="{DCECCB84-F9BA-43D5-87BE-67443E8EF086}">
      <p15:sldGuideLst xmlns:p15="http://schemas.microsoft.com/office/powerpoint/2012/main">
        <p15:guide id="1" orient="horz" pos="45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1_Quote with Full Slide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72306" y="175391"/>
            <a:ext cx="11847391" cy="6507219"/>
          </a:xfrm>
          <a:prstGeom prst="rect">
            <a:avLst/>
          </a:prstGeom>
          <a:solidFill>
            <a:schemeClr val="accent3">
              <a:alpha val="67000"/>
            </a:schemeClr>
          </a:solidFill>
        </p:spPr>
        <p:txBody>
          <a:bodyPr lIns="1920240" tIns="182880" rIns="1920240" bIns="182880" anchor="ctr" anchorCtr="0">
            <a:noAutofit/>
          </a:bodyPr>
          <a:lstStyle>
            <a:lvl1pPr algn="ctr">
              <a:defRPr sz="3038" b="0">
                <a:solidFill>
                  <a:schemeClr val="tx2"/>
                </a:solidFill>
              </a:defRPr>
            </a:lvl1pPr>
          </a:lstStyle>
          <a:p>
            <a:r>
              <a:rPr lang="en-US"/>
              <a:t>This is a sample quote to support your slides</a:t>
            </a:r>
            <a:br>
              <a:rPr lang="en-US"/>
            </a:br>
            <a:r>
              <a:rPr lang="en-US"/>
              <a:t>(Use Format Background to Change Picture:</a:t>
            </a:r>
            <a:br>
              <a:rPr lang="en-US"/>
            </a:br>
            <a:r>
              <a:rPr lang="en-US"/>
              <a:t>Copy image you like. Right Click Format Background. Change Picture Source to Clipboard)</a:t>
            </a:r>
          </a:p>
        </p:txBody>
      </p:sp>
      <p:sp>
        <p:nvSpPr>
          <p:cNvPr id="6" name="Subtitle 2"/>
          <p:cNvSpPr>
            <a:spLocks noGrp="1"/>
          </p:cNvSpPr>
          <p:nvPr>
            <p:ph type="subTitle" idx="1" hasCustomPrompt="1"/>
          </p:nvPr>
        </p:nvSpPr>
        <p:spPr>
          <a:xfrm>
            <a:off x="0" y="5296761"/>
            <a:ext cx="12192000" cy="741021"/>
          </a:xfrm>
        </p:spPr>
        <p:txBody>
          <a:bodyPr anchor="ctr">
            <a:normAutofit/>
          </a:bodyPr>
          <a:lstStyle>
            <a:lvl1pPr marL="0" indent="0" algn="ctr">
              <a:buNone/>
              <a:defRPr sz="1709">
                <a:solidFill>
                  <a:schemeClr val="tx2"/>
                </a:solidFill>
              </a:defRPr>
            </a:lvl1pPr>
            <a:lvl2pPr marL="434026" indent="0" algn="ctr">
              <a:buNone/>
              <a:defRPr sz="1899"/>
            </a:lvl2pPr>
            <a:lvl3pPr marL="868052" indent="0" algn="ctr">
              <a:buNone/>
              <a:defRPr sz="1709"/>
            </a:lvl3pPr>
            <a:lvl4pPr marL="1302077" indent="0" algn="ctr">
              <a:buNone/>
              <a:defRPr sz="1519"/>
            </a:lvl4pPr>
            <a:lvl5pPr marL="1736103" indent="0" algn="ctr">
              <a:buNone/>
              <a:defRPr sz="1519"/>
            </a:lvl5pPr>
            <a:lvl6pPr marL="2170128" indent="0" algn="ctr">
              <a:buNone/>
              <a:defRPr sz="1519"/>
            </a:lvl6pPr>
            <a:lvl7pPr marL="2604155" indent="0" algn="ctr">
              <a:buNone/>
              <a:defRPr sz="1519"/>
            </a:lvl7pPr>
            <a:lvl8pPr marL="3038181" indent="0" algn="ctr">
              <a:buNone/>
              <a:defRPr sz="1519"/>
            </a:lvl8pPr>
            <a:lvl9pPr marL="3472205" indent="0" algn="ctr">
              <a:buNone/>
              <a:defRPr sz="1519"/>
            </a:lvl9pPr>
          </a:lstStyle>
          <a:p>
            <a:pPr algn="ctr"/>
            <a:r>
              <a:rPr lang="en-US">
                <a:solidFill>
                  <a:schemeClr val="tx2"/>
                </a:solidFill>
              </a:rPr>
              <a:t>Brianna Sullivan</a:t>
            </a:r>
          </a:p>
        </p:txBody>
      </p:sp>
      <p:sp>
        <p:nvSpPr>
          <p:cNvPr id="4" name="Freeform 3"/>
          <p:cNvSpPr/>
          <p:nvPr/>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a:solidFill>
                <a:schemeClr val="tx2"/>
              </a:solidFill>
              <a:latin typeface="+mj-lt"/>
            </a:endParaRPr>
          </a:p>
        </p:txBody>
      </p:sp>
      <p:sp>
        <p:nvSpPr>
          <p:cNvPr id="5" name="Freeform 4"/>
          <p:cNvSpPr/>
          <p:nvPr userDrawn="1"/>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a:solidFill>
                <a:schemeClr val="tx2"/>
              </a:solidFill>
              <a:latin typeface="+mj-lt"/>
            </a:endParaRPr>
          </a:p>
        </p:txBody>
      </p:sp>
    </p:spTree>
    <p:extLst>
      <p:ext uri="{BB962C8B-B14F-4D97-AF65-F5344CB8AC3E}">
        <p14:creationId xmlns:p14="http://schemas.microsoft.com/office/powerpoint/2010/main" val="28254482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1_Quote Slide Solid Background">
    <p:bg>
      <p:bgPr>
        <a:solidFill>
          <a:schemeClr val="accent3"/>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1634537"/>
            <a:ext cx="12192000" cy="3588923"/>
          </a:xfrm>
          <a:prstGeom prst="rect">
            <a:avLst/>
          </a:prstGeom>
        </p:spPr>
        <p:txBody>
          <a:bodyPr lIns="1920240" tIns="45720" rIns="1920240" bIns="45720" anchor="ctr" anchorCtr="0">
            <a:noAutofit/>
          </a:bodyPr>
          <a:lstStyle>
            <a:lvl1pPr algn="ctr">
              <a:defRPr sz="4366" b="0">
                <a:solidFill>
                  <a:schemeClr val="tx2"/>
                </a:solidFill>
              </a:defRPr>
            </a:lvl1pPr>
          </a:lstStyle>
          <a:p>
            <a:r>
              <a:rPr lang="en-US"/>
              <a:t>This is a sample quote to draw help make a point based on what people are saying</a:t>
            </a:r>
          </a:p>
        </p:txBody>
      </p:sp>
      <p:grpSp>
        <p:nvGrpSpPr>
          <p:cNvPr id="35" name="Group 34"/>
          <p:cNvGrpSpPr/>
          <p:nvPr/>
        </p:nvGrpSpPr>
        <p:grpSpPr>
          <a:xfrm>
            <a:off x="1489824" y="1925777"/>
            <a:ext cx="1475292" cy="1150358"/>
            <a:chOff x="1422137" y="1996264"/>
            <a:chExt cx="1197131" cy="933450"/>
          </a:xfrm>
        </p:grpSpPr>
        <p:grpSp>
          <p:nvGrpSpPr>
            <p:cNvPr id="14" name="Group 4"/>
            <p:cNvGrpSpPr>
              <a:grpSpLocks noChangeAspect="1"/>
            </p:cNvGrpSpPr>
            <p:nvPr/>
          </p:nvGrpSpPr>
          <p:grpSpPr bwMode="auto">
            <a:xfrm>
              <a:off x="1422137" y="1996264"/>
              <a:ext cx="550863" cy="933450"/>
              <a:chOff x="610" y="950"/>
              <a:chExt cx="347" cy="588"/>
            </a:xfrm>
          </p:grpSpPr>
          <p:sp>
            <p:nvSpPr>
              <p:cNvPr id="15"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14"/>
              </a:p>
            </p:txBody>
          </p:sp>
          <p:sp>
            <p:nvSpPr>
              <p:cNvPr id="16"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614"/>
              </a:p>
            </p:txBody>
          </p:sp>
        </p:grpSp>
        <p:grpSp>
          <p:nvGrpSpPr>
            <p:cNvPr id="32" name="Group 4"/>
            <p:cNvGrpSpPr>
              <a:grpSpLocks noChangeAspect="1"/>
            </p:cNvGrpSpPr>
            <p:nvPr/>
          </p:nvGrpSpPr>
          <p:grpSpPr bwMode="auto">
            <a:xfrm>
              <a:off x="2068405" y="1996264"/>
              <a:ext cx="550863" cy="933450"/>
              <a:chOff x="610" y="950"/>
              <a:chExt cx="347" cy="588"/>
            </a:xfrm>
          </p:grpSpPr>
          <p:sp>
            <p:nvSpPr>
              <p:cNvPr id="33"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14"/>
              </a:p>
            </p:txBody>
          </p:sp>
          <p:sp>
            <p:nvSpPr>
              <p:cNvPr id="34"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614"/>
              </a:p>
            </p:txBody>
          </p:sp>
        </p:grpSp>
      </p:grpSp>
      <p:grpSp>
        <p:nvGrpSpPr>
          <p:cNvPr id="19" name="Group 18"/>
          <p:cNvGrpSpPr/>
          <p:nvPr/>
        </p:nvGrpSpPr>
        <p:grpSpPr>
          <a:xfrm rot="10800000">
            <a:off x="9226824" y="2048551"/>
            <a:ext cx="1475292" cy="1150358"/>
            <a:chOff x="1422137" y="1996264"/>
            <a:chExt cx="1197131" cy="933450"/>
          </a:xfrm>
        </p:grpSpPr>
        <p:grpSp>
          <p:nvGrpSpPr>
            <p:cNvPr id="20" name="Group 4"/>
            <p:cNvGrpSpPr>
              <a:grpSpLocks noChangeAspect="1"/>
            </p:cNvGrpSpPr>
            <p:nvPr/>
          </p:nvGrpSpPr>
          <p:grpSpPr bwMode="auto">
            <a:xfrm>
              <a:off x="1422137" y="1996264"/>
              <a:ext cx="550863" cy="933450"/>
              <a:chOff x="610" y="950"/>
              <a:chExt cx="347" cy="588"/>
            </a:xfrm>
          </p:grpSpPr>
          <p:sp>
            <p:nvSpPr>
              <p:cNvPr id="24"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14"/>
              </a:p>
            </p:txBody>
          </p:sp>
          <p:sp>
            <p:nvSpPr>
              <p:cNvPr id="25"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614"/>
              </a:p>
            </p:txBody>
          </p:sp>
        </p:grpSp>
        <p:grpSp>
          <p:nvGrpSpPr>
            <p:cNvPr id="21" name="Group 4"/>
            <p:cNvGrpSpPr>
              <a:grpSpLocks noChangeAspect="1"/>
            </p:cNvGrpSpPr>
            <p:nvPr/>
          </p:nvGrpSpPr>
          <p:grpSpPr bwMode="auto">
            <a:xfrm>
              <a:off x="2068405" y="1996264"/>
              <a:ext cx="550863" cy="933450"/>
              <a:chOff x="610" y="950"/>
              <a:chExt cx="347" cy="588"/>
            </a:xfrm>
          </p:grpSpPr>
          <p:sp>
            <p:nvSpPr>
              <p:cNvPr id="22"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14"/>
              </a:p>
            </p:txBody>
          </p:sp>
          <p:sp>
            <p:nvSpPr>
              <p:cNvPr id="23"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614"/>
              </a:p>
            </p:txBody>
          </p:sp>
        </p:grpSp>
      </p:grpSp>
      <p:sp>
        <p:nvSpPr>
          <p:cNvPr id="28" name="Subtitle 2"/>
          <p:cNvSpPr>
            <a:spLocks noGrp="1"/>
          </p:cNvSpPr>
          <p:nvPr>
            <p:ph type="subTitle" idx="1" hasCustomPrompt="1"/>
          </p:nvPr>
        </p:nvSpPr>
        <p:spPr>
          <a:xfrm>
            <a:off x="0" y="5296761"/>
            <a:ext cx="12192000" cy="741021"/>
          </a:xfrm>
        </p:spPr>
        <p:txBody>
          <a:bodyPr anchor="ctr">
            <a:normAutofit/>
          </a:bodyPr>
          <a:lstStyle>
            <a:lvl1pPr marL="0" indent="0" algn="ctr">
              <a:buNone/>
              <a:defRPr sz="1709">
                <a:solidFill>
                  <a:schemeClr val="tx2"/>
                </a:solidFill>
              </a:defRPr>
            </a:lvl1pPr>
            <a:lvl2pPr marL="434026" indent="0" algn="ctr">
              <a:buNone/>
              <a:defRPr sz="1899"/>
            </a:lvl2pPr>
            <a:lvl3pPr marL="868052" indent="0" algn="ctr">
              <a:buNone/>
              <a:defRPr sz="1709"/>
            </a:lvl3pPr>
            <a:lvl4pPr marL="1302077" indent="0" algn="ctr">
              <a:buNone/>
              <a:defRPr sz="1519"/>
            </a:lvl4pPr>
            <a:lvl5pPr marL="1736103" indent="0" algn="ctr">
              <a:buNone/>
              <a:defRPr sz="1519"/>
            </a:lvl5pPr>
            <a:lvl6pPr marL="2170128" indent="0" algn="ctr">
              <a:buNone/>
              <a:defRPr sz="1519"/>
            </a:lvl6pPr>
            <a:lvl7pPr marL="2604155" indent="0" algn="ctr">
              <a:buNone/>
              <a:defRPr sz="1519"/>
            </a:lvl7pPr>
            <a:lvl8pPr marL="3038181" indent="0" algn="ctr">
              <a:buNone/>
              <a:defRPr sz="1519"/>
            </a:lvl8pPr>
            <a:lvl9pPr marL="3472205" indent="0" algn="ctr">
              <a:buNone/>
              <a:defRPr sz="1519"/>
            </a:lvl9pPr>
          </a:lstStyle>
          <a:p>
            <a:pPr algn="ctr"/>
            <a:r>
              <a:rPr lang="en-US">
                <a:solidFill>
                  <a:schemeClr val="tx2"/>
                </a:solidFill>
              </a:rPr>
              <a:t>Brianna Sullivan</a:t>
            </a:r>
          </a:p>
        </p:txBody>
      </p:sp>
      <p:sp>
        <p:nvSpPr>
          <p:cNvPr id="27" name="Freeform 26"/>
          <p:cNvSpPr/>
          <p:nvPr/>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a:solidFill>
                <a:schemeClr val="tx2"/>
              </a:solidFill>
              <a:latin typeface="+mj-lt"/>
            </a:endParaRPr>
          </a:p>
        </p:txBody>
      </p:sp>
    </p:spTree>
    <p:extLst>
      <p:ext uri="{BB962C8B-B14F-4D97-AF65-F5344CB8AC3E}">
        <p14:creationId xmlns:p14="http://schemas.microsoft.com/office/powerpoint/2010/main" val="1834190946"/>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2_Quote Slide Solid Background">
    <p:bg>
      <p:bgPr>
        <a:solidFill>
          <a:schemeClr val="accent3"/>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1634537"/>
            <a:ext cx="12192000" cy="3588923"/>
          </a:xfrm>
          <a:prstGeom prst="rect">
            <a:avLst/>
          </a:prstGeom>
        </p:spPr>
        <p:txBody>
          <a:bodyPr lIns="1920240" tIns="45720" rIns="1920240" bIns="45720" anchor="ctr" anchorCtr="0">
            <a:noAutofit/>
          </a:bodyPr>
          <a:lstStyle>
            <a:lvl1pPr algn="ctr">
              <a:defRPr sz="4366" b="0">
                <a:solidFill>
                  <a:schemeClr val="tx2"/>
                </a:solidFill>
              </a:defRPr>
            </a:lvl1pPr>
          </a:lstStyle>
          <a:p>
            <a:r>
              <a:rPr lang="en-US"/>
              <a:t>This is a sample quote to draw help make a point based on what people are saying</a:t>
            </a:r>
          </a:p>
        </p:txBody>
      </p:sp>
      <p:grpSp>
        <p:nvGrpSpPr>
          <p:cNvPr id="35" name="Group 34"/>
          <p:cNvGrpSpPr/>
          <p:nvPr/>
        </p:nvGrpSpPr>
        <p:grpSpPr>
          <a:xfrm>
            <a:off x="1489824" y="1925777"/>
            <a:ext cx="1475292" cy="1150358"/>
            <a:chOff x="1422137" y="1996264"/>
            <a:chExt cx="1197131" cy="933450"/>
          </a:xfrm>
        </p:grpSpPr>
        <p:grpSp>
          <p:nvGrpSpPr>
            <p:cNvPr id="14" name="Group 4"/>
            <p:cNvGrpSpPr>
              <a:grpSpLocks noChangeAspect="1"/>
            </p:cNvGrpSpPr>
            <p:nvPr/>
          </p:nvGrpSpPr>
          <p:grpSpPr bwMode="auto">
            <a:xfrm>
              <a:off x="1422137" y="1996264"/>
              <a:ext cx="550863" cy="933450"/>
              <a:chOff x="610" y="950"/>
              <a:chExt cx="347" cy="588"/>
            </a:xfrm>
          </p:grpSpPr>
          <p:sp>
            <p:nvSpPr>
              <p:cNvPr id="15"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16"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nvGrpSpPr>
            <p:cNvPr id="32" name="Group 4"/>
            <p:cNvGrpSpPr>
              <a:grpSpLocks noChangeAspect="1"/>
            </p:cNvGrpSpPr>
            <p:nvPr/>
          </p:nvGrpSpPr>
          <p:grpSpPr bwMode="auto">
            <a:xfrm>
              <a:off x="2068405" y="1996264"/>
              <a:ext cx="550863" cy="933450"/>
              <a:chOff x="610" y="950"/>
              <a:chExt cx="347" cy="588"/>
            </a:xfrm>
          </p:grpSpPr>
          <p:sp>
            <p:nvSpPr>
              <p:cNvPr id="33"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34"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grpSp>
        <p:nvGrpSpPr>
          <p:cNvPr id="19" name="Group 18"/>
          <p:cNvGrpSpPr/>
          <p:nvPr/>
        </p:nvGrpSpPr>
        <p:grpSpPr>
          <a:xfrm rot="10800000">
            <a:off x="9226824" y="2048551"/>
            <a:ext cx="1475292" cy="1150358"/>
            <a:chOff x="1422137" y="1996264"/>
            <a:chExt cx="1197131" cy="933450"/>
          </a:xfrm>
        </p:grpSpPr>
        <p:grpSp>
          <p:nvGrpSpPr>
            <p:cNvPr id="20" name="Group 4"/>
            <p:cNvGrpSpPr>
              <a:grpSpLocks noChangeAspect="1"/>
            </p:cNvGrpSpPr>
            <p:nvPr/>
          </p:nvGrpSpPr>
          <p:grpSpPr bwMode="auto">
            <a:xfrm>
              <a:off x="1422137" y="1996264"/>
              <a:ext cx="550863" cy="933450"/>
              <a:chOff x="610" y="950"/>
              <a:chExt cx="347" cy="588"/>
            </a:xfrm>
          </p:grpSpPr>
          <p:sp>
            <p:nvSpPr>
              <p:cNvPr id="24"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25"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nvGrpSpPr>
            <p:cNvPr id="21" name="Group 4"/>
            <p:cNvGrpSpPr>
              <a:grpSpLocks noChangeAspect="1"/>
            </p:cNvGrpSpPr>
            <p:nvPr/>
          </p:nvGrpSpPr>
          <p:grpSpPr bwMode="auto">
            <a:xfrm>
              <a:off x="2068405" y="1996264"/>
              <a:ext cx="550863" cy="933450"/>
              <a:chOff x="610" y="950"/>
              <a:chExt cx="347" cy="588"/>
            </a:xfrm>
          </p:grpSpPr>
          <p:sp>
            <p:nvSpPr>
              <p:cNvPr id="22"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23"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sp>
        <p:nvSpPr>
          <p:cNvPr id="28" name="Subtitle 2"/>
          <p:cNvSpPr>
            <a:spLocks noGrp="1"/>
          </p:cNvSpPr>
          <p:nvPr>
            <p:ph type="subTitle" idx="1" hasCustomPrompt="1"/>
          </p:nvPr>
        </p:nvSpPr>
        <p:spPr>
          <a:xfrm>
            <a:off x="0" y="5296761"/>
            <a:ext cx="12192000" cy="741021"/>
          </a:xfrm>
        </p:spPr>
        <p:txBody>
          <a:bodyPr anchor="ctr">
            <a:normAutofit/>
          </a:bodyPr>
          <a:lstStyle>
            <a:lvl1pPr marL="0" indent="0" algn="ctr">
              <a:buNone/>
              <a:defRPr sz="1709">
                <a:solidFill>
                  <a:schemeClr val="tx2"/>
                </a:solidFill>
              </a:defRPr>
            </a:lvl1pPr>
            <a:lvl2pPr marL="434026" indent="0" algn="ctr">
              <a:buNone/>
              <a:defRPr sz="1899"/>
            </a:lvl2pPr>
            <a:lvl3pPr marL="868052" indent="0" algn="ctr">
              <a:buNone/>
              <a:defRPr sz="1709"/>
            </a:lvl3pPr>
            <a:lvl4pPr marL="1302077" indent="0" algn="ctr">
              <a:buNone/>
              <a:defRPr sz="1519"/>
            </a:lvl4pPr>
            <a:lvl5pPr marL="1736103" indent="0" algn="ctr">
              <a:buNone/>
              <a:defRPr sz="1519"/>
            </a:lvl5pPr>
            <a:lvl6pPr marL="2170128" indent="0" algn="ctr">
              <a:buNone/>
              <a:defRPr sz="1519"/>
            </a:lvl6pPr>
            <a:lvl7pPr marL="2604155" indent="0" algn="ctr">
              <a:buNone/>
              <a:defRPr sz="1519"/>
            </a:lvl7pPr>
            <a:lvl8pPr marL="3038181" indent="0" algn="ctr">
              <a:buNone/>
              <a:defRPr sz="1519"/>
            </a:lvl8pPr>
            <a:lvl9pPr marL="3472205" indent="0" algn="ctr">
              <a:buNone/>
              <a:defRPr sz="1519"/>
            </a:lvl9pPr>
          </a:lstStyle>
          <a:p>
            <a:pPr algn="ctr"/>
            <a:r>
              <a:rPr lang="en-US">
                <a:solidFill>
                  <a:schemeClr val="tx2"/>
                </a:solidFill>
              </a:rPr>
              <a:t>Brianna Sullivan</a:t>
            </a:r>
          </a:p>
        </p:txBody>
      </p:sp>
      <p:sp>
        <p:nvSpPr>
          <p:cNvPr id="27" name="Freeform 26"/>
          <p:cNvSpPr/>
          <p:nvPr/>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a:solidFill>
                <a:schemeClr val="tx2"/>
              </a:solidFill>
              <a:latin typeface="+mj-lt"/>
            </a:endParaRPr>
          </a:p>
        </p:txBody>
      </p:sp>
    </p:spTree>
    <p:extLst>
      <p:ext uri="{BB962C8B-B14F-4D97-AF65-F5344CB8AC3E}">
        <p14:creationId xmlns:p14="http://schemas.microsoft.com/office/powerpoint/2010/main" val="442248491"/>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9259" y="2952884"/>
            <a:ext cx="4556067" cy="589709"/>
          </a:xfrm>
          <a:prstGeom prst="rect">
            <a:avLst/>
          </a:prstGeom>
        </p:spPr>
        <p:txBody>
          <a:bodyPr lIns="0" tIns="45720" rIns="0" bIns="45720" anchor="ctr" anchorCtr="0">
            <a:noAutofit/>
          </a:bodyPr>
          <a:lstStyle>
            <a:lvl1pPr algn="ctr">
              <a:defRPr sz="5695" b="0">
                <a:solidFill>
                  <a:schemeClr val="accent2"/>
                </a:solidFill>
              </a:defRPr>
            </a:lvl1pPr>
          </a:lstStyle>
          <a:p>
            <a:r>
              <a:rPr lang="en-US"/>
              <a:t>Thank you</a:t>
            </a:r>
          </a:p>
        </p:txBody>
      </p:sp>
      <p:pic>
        <p:nvPicPr>
          <p:cNvPr id="10" name="Picture 9"/>
          <p:cNvPicPr>
            <a:picLocks noChangeAspect="1"/>
          </p:cNvPicPr>
          <p:nvPr/>
        </p:nvPicPr>
        <p:blipFill>
          <a:blip r:embed="rId2"/>
          <a:stretch>
            <a:fillRect/>
          </a:stretch>
        </p:blipFill>
        <p:spPr>
          <a:xfrm>
            <a:off x="5198824" y="5907151"/>
            <a:ext cx="1794353" cy="322067"/>
          </a:xfrm>
          <a:prstGeom prst="rect">
            <a:avLst/>
          </a:prstGeom>
        </p:spPr>
      </p:pic>
    </p:spTree>
    <p:extLst>
      <p:ext uri="{BB962C8B-B14F-4D97-AF65-F5344CB8AC3E}">
        <p14:creationId xmlns:p14="http://schemas.microsoft.com/office/powerpoint/2010/main" val="1393616736"/>
      </p:ext>
    </p:extLst>
  </p:cSld>
  <p:clrMapOvr>
    <a:overrideClrMapping bg1="lt1" tx1="dk1" bg2="lt2" tx2="dk2" accent1="accent1" accent2="accent2" accent3="accent3" accent4="accent4" accent5="accent5" accent6="accent6" hlink="hlink" folHlink="folHlink"/>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2" y="538395"/>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10375616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59178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340485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2" y="538395"/>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6" name="Content Placeholder 5">
            <a:extLst>
              <a:ext uri="{FF2B5EF4-FFF2-40B4-BE49-F238E27FC236}">
                <a16:creationId xmlns:a16="http://schemas.microsoft.com/office/drawing/2014/main" id="{AA72FAAA-330C-B949-8F85-3CD3200CA2DE}"/>
              </a:ext>
            </a:extLst>
          </p:cNvPr>
          <p:cNvSpPr>
            <a:spLocks noGrp="1"/>
          </p:cNvSpPr>
          <p:nvPr>
            <p:ph sz="quarter" idx="10"/>
          </p:nvPr>
        </p:nvSpPr>
        <p:spPr>
          <a:xfrm>
            <a:off x="356462" y="1311907"/>
            <a:ext cx="11286153" cy="4634802"/>
          </a:xfrm>
        </p:spPr>
        <p:txBody>
          <a:bodyPr/>
          <a:lstStyle>
            <a:lvl1pPr>
              <a:buClr>
                <a:schemeClr val="accent3"/>
              </a:buClr>
              <a:buSzPct val="100000"/>
              <a:defRPr/>
            </a:lvl1pPr>
            <a:lvl2pPr>
              <a:buClr>
                <a:schemeClr val="accent3"/>
              </a:buClr>
              <a:defRPr/>
            </a:lvl2pPr>
            <a:lvl3pPr marL="999164" indent="-272774">
              <a:buClr>
                <a:schemeClr val="accent3"/>
              </a:buClr>
              <a:buFont typeface="Wingdings" pitchFamily="2" charset="2"/>
              <a:buChar char="§"/>
              <a:defRPr/>
            </a:lvl3pPr>
            <a:lvl4pPr>
              <a:buClr>
                <a:schemeClr val="accent3"/>
              </a:buCl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64683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37329" y="1527143"/>
            <a:ext cx="11315767" cy="4992924"/>
          </a:xfrm>
        </p:spPr>
        <p:txBody>
          <a:bodyPr/>
          <a:lstStyle>
            <a:lvl1pPr marL="339662" indent="-339662">
              <a:defRPr/>
            </a:lvl1pPr>
            <a:lvl2pPr marL="685674" indent="-290459">
              <a:buSzPct val="75000"/>
              <a:buFont typeface="Wingdings" panose="05000000000000000000" pitchFamily="2" charset="2"/>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B1731C-7A79-4FF1-B4A3-1D01264F3A60}" type="datetime1">
              <a:rPr lang="en-US" smtClean="0"/>
              <a:t>10/6/2023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8792998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with a sidebar option">
    <p:spTree>
      <p:nvGrpSpPr>
        <p:cNvPr id="1" name=""/>
        <p:cNvGrpSpPr/>
        <p:nvPr/>
      </p:nvGrpSpPr>
      <p:grpSpPr>
        <a:xfrm>
          <a:off x="0" y="0"/>
          <a:ext cx="0" cy="0"/>
          <a:chOff x="0" y="0"/>
          <a:chExt cx="0" cy="0"/>
        </a:xfrm>
      </p:grpSpPr>
      <p:sp>
        <p:nvSpPr>
          <p:cNvPr id="2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30" name="Straight Connector 29"/>
          <p:cNvCxnSpPr/>
          <p:nvPr/>
        </p:nvCxnSpPr>
        <p:spPr>
          <a:xfrm>
            <a:off x="2117661" y="6252279"/>
            <a:ext cx="97178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17661" y="6363469"/>
            <a:ext cx="1264628" cy="217044"/>
          </a:xfrm>
          <a:prstGeom prst="rect">
            <a:avLst/>
          </a:prstGeom>
        </p:spPr>
      </p:pic>
      <p:sp>
        <p:nvSpPr>
          <p:cNvPr id="9" name="Slide title"/>
          <p:cNvSpPr>
            <a:spLocks noGrp="1" noChangeArrowheads="1"/>
          </p:cNvSpPr>
          <p:nvPr>
            <p:ph type="title"/>
          </p:nvPr>
        </p:nvSpPr>
        <p:spPr bwMode="gray">
          <a:xfrm>
            <a:off x="2117661" y="538394"/>
            <a:ext cx="9717878"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2117661" y="440320"/>
            <a:ext cx="9717878"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quarter" idx="10"/>
          </p:nvPr>
        </p:nvSpPr>
        <p:spPr>
          <a:xfrm>
            <a:off x="2117661" y="1740546"/>
            <a:ext cx="9717878"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1780973"/>
      </p:ext>
    </p:extLst>
  </p:cSld>
  <p:clrMapOvr>
    <a:masterClrMapping/>
  </p:clrMapOvr>
  <p:extLst>
    <p:ext uri="{DCECCB84-F9BA-43D5-87BE-67443E8EF086}">
      <p15:sldGuideLst xmlns:p15="http://schemas.microsoft.com/office/powerpoint/2012/main">
        <p15:guide id="1" pos="1405">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wo Line Header &amp; Text">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3" y="538395"/>
            <a:ext cx="11286153" cy="1043928"/>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6" name="Content Placeholder 5">
            <a:extLst>
              <a:ext uri="{FF2B5EF4-FFF2-40B4-BE49-F238E27FC236}">
                <a16:creationId xmlns:a16="http://schemas.microsoft.com/office/drawing/2014/main" id="{AA72FAAA-330C-B949-8F85-3CD3200CA2DE}"/>
              </a:ext>
            </a:extLst>
          </p:cNvPr>
          <p:cNvSpPr>
            <a:spLocks noGrp="1"/>
          </p:cNvSpPr>
          <p:nvPr>
            <p:ph sz="quarter" idx="10"/>
          </p:nvPr>
        </p:nvSpPr>
        <p:spPr>
          <a:xfrm>
            <a:off x="356463" y="1582323"/>
            <a:ext cx="11286153" cy="4634802"/>
          </a:xfrm>
        </p:spPr>
        <p:txBody>
          <a:bodyPr/>
          <a:lstStyle>
            <a:lvl1pPr>
              <a:buClr>
                <a:schemeClr val="accent3"/>
              </a:buClr>
              <a:buSzPct val="100000"/>
              <a:defRPr/>
            </a:lvl1pPr>
            <a:lvl2pPr>
              <a:buClr>
                <a:schemeClr val="accent3"/>
              </a:buClr>
              <a:defRPr/>
            </a:lvl2pPr>
            <a:lvl3pPr marL="999073" indent="-272749">
              <a:buClr>
                <a:schemeClr val="accent3"/>
              </a:buClr>
              <a:buFont typeface="Wingdings" pitchFamily="2" charset="2"/>
              <a:buChar char="§"/>
              <a:defRPr/>
            </a:lvl3pPr>
            <a:lvl4pPr>
              <a:buClr>
                <a:schemeClr val="accent3"/>
              </a:buCl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endParaRPr lang="en-US"/>
          </a:p>
        </p:txBody>
      </p:sp>
    </p:spTree>
    <p:extLst>
      <p:ext uri="{BB962C8B-B14F-4D97-AF65-F5344CB8AC3E}">
        <p14:creationId xmlns:p14="http://schemas.microsoft.com/office/powerpoint/2010/main" val="38432049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1_Highlight Area Right">
    <p:spTree>
      <p:nvGrpSpPr>
        <p:cNvPr id="1" name=""/>
        <p:cNvGrpSpPr/>
        <p:nvPr/>
      </p:nvGrpSpPr>
      <p:grpSpPr>
        <a:xfrm>
          <a:off x="0" y="0"/>
          <a:ext cx="0" cy="0"/>
          <a:chOff x="0" y="0"/>
          <a:chExt cx="0" cy="0"/>
        </a:xfrm>
      </p:grpSpPr>
      <p:sp>
        <p:nvSpPr>
          <p:cNvPr id="12" name="Rectangle 11"/>
          <p:cNvSpPr/>
          <p:nvPr/>
        </p:nvSpPr>
        <p:spPr>
          <a:xfrm>
            <a:off x="6563335" y="0"/>
            <a:ext cx="5628667"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6" name="SlideNumber"/>
          <p:cNvSpPr/>
          <p:nvPr/>
        </p:nvSpPr>
        <p:spPr>
          <a:xfrm>
            <a:off x="5728232" y="6363472"/>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9" name="Straight Connector 28"/>
          <p:cNvCxnSpPr/>
          <p:nvPr/>
        </p:nvCxnSpPr>
        <p:spPr>
          <a:xfrm>
            <a:off x="372976" y="6252279"/>
            <a:ext cx="582257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1" y="538396"/>
            <a:ext cx="5862034"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372974" y="432879"/>
            <a:ext cx="5862034"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56461" y="432879"/>
            <a:ext cx="5878547"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DB038FB-9DF6-E247-A1B7-5D65240A0862}"/>
              </a:ext>
            </a:extLst>
          </p:cNvPr>
          <p:cNvSpPr>
            <a:spLocks noGrp="1"/>
          </p:cNvSpPr>
          <p:nvPr>
            <p:ph sz="quarter" idx="10"/>
          </p:nvPr>
        </p:nvSpPr>
        <p:spPr>
          <a:xfrm>
            <a:off x="372287" y="1057083"/>
            <a:ext cx="5846552" cy="50201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42781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2_Cover Slide Main">
    <p:spTree>
      <p:nvGrpSpPr>
        <p:cNvPr id="1" name=""/>
        <p:cNvGrpSpPr/>
        <p:nvPr/>
      </p:nvGrpSpPr>
      <p:grpSpPr>
        <a:xfrm>
          <a:off x="0" y="0"/>
          <a:ext cx="0" cy="0"/>
          <a:chOff x="0" y="0"/>
          <a:chExt cx="0" cy="0"/>
        </a:xfrm>
      </p:grpSpPr>
      <p:sp>
        <p:nvSpPr>
          <p:cNvPr id="16" name="Rectangle 15"/>
          <p:cNvSpPr/>
          <p:nvPr/>
        </p:nvSpPr>
        <p:spPr>
          <a:xfrm>
            <a:off x="357480" y="340640"/>
            <a:ext cx="11517138" cy="5818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329">
              <a:solidFill>
                <a:schemeClr val="tx1"/>
              </a:solidFill>
            </a:endParaRPr>
          </a:p>
        </p:txBody>
      </p:sp>
      <p:sp>
        <p:nvSpPr>
          <p:cNvPr id="2" name="Title 1"/>
          <p:cNvSpPr>
            <a:spLocks noGrp="1"/>
          </p:cNvSpPr>
          <p:nvPr>
            <p:ph type="ctrTitle"/>
          </p:nvPr>
        </p:nvSpPr>
        <p:spPr>
          <a:xfrm>
            <a:off x="886360" y="1536675"/>
            <a:ext cx="4828269" cy="589709"/>
          </a:xfrm>
          <a:prstGeom prst="rect">
            <a:avLst/>
          </a:prstGeom>
        </p:spPr>
        <p:txBody>
          <a:bodyPr lIns="0" tIns="45720" rIns="0" bIns="45720" anchor="t" anchorCtr="0">
            <a:noAutofit/>
          </a:bodyPr>
          <a:lstStyle>
            <a:lvl1pPr>
              <a:defRPr sz="4366" b="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886361" y="5064161"/>
            <a:ext cx="4828269" cy="534662"/>
          </a:xfrm>
          <a:prstGeom prst="rect">
            <a:avLst/>
          </a:prstGeom>
        </p:spPr>
        <p:txBody>
          <a:bodyPr lIns="0" rIns="0">
            <a:noAutofit/>
          </a:bodyPr>
          <a:lstStyle>
            <a:lvl1pPr marL="0" indent="0" algn="l">
              <a:buNone/>
              <a:defRPr sz="1899" b="1">
                <a:solidFill>
                  <a:schemeClr val="accent2"/>
                </a:solidFill>
                <a:latin typeface="+mj-lt"/>
              </a:defRPr>
            </a:lvl1pPr>
            <a:lvl2pPr marL="465797" indent="0" algn="ctr">
              <a:buNone/>
              <a:defRPr>
                <a:solidFill>
                  <a:schemeClr val="tx1">
                    <a:tint val="75000"/>
                  </a:schemeClr>
                </a:solidFill>
              </a:defRPr>
            </a:lvl2pPr>
            <a:lvl3pPr marL="931592" indent="0" algn="ctr">
              <a:buNone/>
              <a:defRPr>
                <a:solidFill>
                  <a:schemeClr val="tx1">
                    <a:tint val="75000"/>
                  </a:schemeClr>
                </a:solidFill>
              </a:defRPr>
            </a:lvl3pPr>
            <a:lvl4pPr marL="1397390" indent="0" algn="ctr">
              <a:buNone/>
              <a:defRPr>
                <a:solidFill>
                  <a:schemeClr val="tx1">
                    <a:tint val="75000"/>
                  </a:schemeClr>
                </a:solidFill>
              </a:defRPr>
            </a:lvl4pPr>
            <a:lvl5pPr marL="1863186" indent="0" algn="ctr">
              <a:buNone/>
              <a:defRPr>
                <a:solidFill>
                  <a:schemeClr val="tx1">
                    <a:tint val="75000"/>
                  </a:schemeClr>
                </a:solidFill>
              </a:defRPr>
            </a:lvl5pPr>
            <a:lvl6pPr marL="2328982" indent="0" algn="ctr">
              <a:buNone/>
              <a:defRPr>
                <a:solidFill>
                  <a:schemeClr val="tx1">
                    <a:tint val="75000"/>
                  </a:schemeClr>
                </a:solidFill>
              </a:defRPr>
            </a:lvl6pPr>
            <a:lvl7pPr marL="2794778" indent="0" algn="ctr">
              <a:buNone/>
              <a:defRPr>
                <a:solidFill>
                  <a:schemeClr val="tx1">
                    <a:tint val="75000"/>
                  </a:schemeClr>
                </a:solidFill>
              </a:defRPr>
            </a:lvl7pPr>
            <a:lvl8pPr marL="3260576" indent="0" algn="ctr">
              <a:buNone/>
              <a:defRPr>
                <a:solidFill>
                  <a:schemeClr val="tx1">
                    <a:tint val="75000"/>
                  </a:schemeClr>
                </a:solidFill>
              </a:defRPr>
            </a:lvl8pPr>
            <a:lvl9pPr marL="3726371" indent="0" algn="ctr">
              <a:buNone/>
              <a:defRPr>
                <a:solidFill>
                  <a:schemeClr val="tx1">
                    <a:tint val="75000"/>
                  </a:schemeClr>
                </a:solidFill>
              </a:defRPr>
            </a:lvl9pPr>
          </a:lstStyle>
          <a:p>
            <a:r>
              <a:rPr lang="en-US"/>
              <a:t>Click to edit Master subtitle style</a:t>
            </a:r>
          </a:p>
        </p:txBody>
      </p:sp>
      <p:sp>
        <p:nvSpPr>
          <p:cNvPr id="18" name="Freeform 17"/>
          <p:cNvSpPr/>
          <p:nvPr/>
        </p:nvSpPr>
        <p:spPr>
          <a:xfrm>
            <a:off x="6067374" y="347531"/>
            <a:ext cx="5807244" cy="5811235"/>
          </a:xfrm>
          <a:custGeom>
            <a:avLst/>
            <a:gdLst>
              <a:gd name="connsiteX0" fmla="*/ 2394783 w 6080760"/>
              <a:gd name="connsiteY0" fmla="*/ 0 h 6084855"/>
              <a:gd name="connsiteX1" fmla="*/ 3872619 w 6080760"/>
              <a:gd name="connsiteY1" fmla="*/ 0 h 6084855"/>
              <a:gd name="connsiteX2" fmla="*/ 4065568 w 6080760"/>
              <a:gd name="connsiteY2" fmla="*/ 49612 h 6084855"/>
              <a:gd name="connsiteX3" fmla="*/ 6013655 w 6080760"/>
              <a:gd name="connsiteY3" fmla="*/ 1805104 h 6084855"/>
              <a:gd name="connsiteX4" fmla="*/ 6080760 w 6080760"/>
              <a:gd name="connsiteY4" fmla="*/ 1980033 h 6084855"/>
              <a:gd name="connsiteX5" fmla="*/ 6080760 w 6080760"/>
              <a:gd name="connsiteY5" fmla="*/ 4099313 h 6084855"/>
              <a:gd name="connsiteX6" fmla="*/ 6021140 w 6080760"/>
              <a:gd name="connsiteY6" fmla="*/ 4262206 h 6084855"/>
              <a:gd name="connsiteX7" fmla="*/ 4065568 w 6080760"/>
              <a:gd name="connsiteY7" fmla="*/ 6035244 h 6084855"/>
              <a:gd name="connsiteX8" fmla="*/ 3882178 w 6080760"/>
              <a:gd name="connsiteY8" fmla="*/ 6084855 h 6084855"/>
              <a:gd name="connsiteX9" fmla="*/ 2394778 w 6080760"/>
              <a:gd name="connsiteY9" fmla="*/ 6084855 h 6084855"/>
              <a:gd name="connsiteX10" fmla="*/ 2201834 w 6080760"/>
              <a:gd name="connsiteY10" fmla="*/ 6035244 h 6084855"/>
              <a:gd name="connsiteX11" fmla="*/ 0 w 6080760"/>
              <a:gd name="connsiteY11" fmla="*/ 3042428 h 6084855"/>
              <a:gd name="connsiteX12" fmla="*/ 2201834 w 6080760"/>
              <a:gd name="connsiteY12" fmla="*/ 49612 h 608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0760" h="6084855">
                <a:moveTo>
                  <a:pt x="2394783" y="0"/>
                </a:moveTo>
                <a:lnTo>
                  <a:pt x="3872619" y="0"/>
                </a:lnTo>
                <a:lnTo>
                  <a:pt x="4065568" y="49612"/>
                </a:lnTo>
                <a:cubicBezTo>
                  <a:pt x="4942564" y="322387"/>
                  <a:pt x="5654401" y="970025"/>
                  <a:pt x="6013655" y="1805104"/>
                </a:cubicBezTo>
                <a:lnTo>
                  <a:pt x="6080760" y="1980033"/>
                </a:lnTo>
                <a:lnTo>
                  <a:pt x="6080760" y="4099313"/>
                </a:lnTo>
                <a:lnTo>
                  <a:pt x="6021140" y="4262206"/>
                </a:lnTo>
                <a:cubicBezTo>
                  <a:pt x="5664348" y="5105755"/>
                  <a:pt x="4948697" y="5760562"/>
                  <a:pt x="4065568" y="6035244"/>
                </a:cubicBezTo>
                <a:lnTo>
                  <a:pt x="3882178" y="6084855"/>
                </a:lnTo>
                <a:lnTo>
                  <a:pt x="2394778" y="6084855"/>
                </a:lnTo>
                <a:lnTo>
                  <a:pt x="2201834" y="6035244"/>
                </a:lnTo>
                <a:cubicBezTo>
                  <a:pt x="926204" y="5638482"/>
                  <a:pt x="0" y="4448618"/>
                  <a:pt x="0" y="3042428"/>
                </a:cubicBezTo>
                <a:cubicBezTo>
                  <a:pt x="0" y="1636239"/>
                  <a:pt x="926204" y="446375"/>
                  <a:pt x="2201834" y="49612"/>
                </a:cubicBezTo>
                <a:close/>
              </a:path>
            </a:pathLst>
          </a:cu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36" name="Text Placeholder 35"/>
          <p:cNvSpPr>
            <a:spLocks noGrp="1"/>
          </p:cNvSpPr>
          <p:nvPr>
            <p:ph type="body" sz="quarter" idx="11" hasCustomPrompt="1"/>
          </p:nvPr>
        </p:nvSpPr>
        <p:spPr>
          <a:xfrm>
            <a:off x="357482" y="6304778"/>
            <a:ext cx="3932368" cy="274320"/>
          </a:xfrm>
        </p:spPr>
        <p:txBody>
          <a:bodyPr lIns="0" bIns="45720" anchor="b">
            <a:noAutofit/>
          </a:bodyPr>
          <a:lstStyle>
            <a:lvl1pPr marL="0" indent="0">
              <a:buNone/>
              <a:defRPr sz="1519">
                <a:solidFill>
                  <a:schemeClr val="tx1"/>
                </a:solidFill>
                <a:latin typeface="+mj-lt"/>
              </a:defRPr>
            </a:lvl1pPr>
            <a:lvl2pPr marL="432518" indent="0">
              <a:buNone/>
              <a:defRPr/>
            </a:lvl2pPr>
            <a:lvl3pPr marL="726391" indent="0">
              <a:buNone/>
              <a:defRPr/>
            </a:lvl3pPr>
            <a:lvl4pPr marL="1180550" indent="0">
              <a:buNone/>
              <a:defRPr/>
            </a:lvl4pPr>
            <a:lvl5pPr marL="1863186" indent="0">
              <a:buNone/>
              <a:defRPr/>
            </a:lvl5pPr>
          </a:lstStyle>
          <a:p>
            <a:pPr lvl="0"/>
            <a:r>
              <a:rPr lang="en-US"/>
              <a:t>Insert Date Here</a:t>
            </a:r>
          </a:p>
        </p:txBody>
      </p:sp>
      <p:sp>
        <p:nvSpPr>
          <p:cNvPr id="47" name="Picture Placeholder 46"/>
          <p:cNvSpPr>
            <a:spLocks noGrp="1" noChangeAspect="1"/>
          </p:cNvSpPr>
          <p:nvPr>
            <p:ph type="pic" sz="quarter" idx="12" hasCustomPrompt="1"/>
          </p:nvPr>
        </p:nvSpPr>
        <p:spPr>
          <a:xfrm>
            <a:off x="6067375" y="340639"/>
            <a:ext cx="5807245" cy="5824934"/>
          </a:xfrm>
          <a:custGeom>
            <a:avLst/>
            <a:gdLst>
              <a:gd name="connsiteX0" fmla="*/ 2428341 w 6080761"/>
              <a:gd name="connsiteY0" fmla="*/ 0 h 6099200"/>
              <a:gd name="connsiteX1" fmla="*/ 3846583 w 6080761"/>
              <a:gd name="connsiteY1" fmla="*/ 0 h 6099200"/>
              <a:gd name="connsiteX2" fmla="*/ 4063129 w 6080761"/>
              <a:gd name="connsiteY2" fmla="*/ 58581 h 6099200"/>
              <a:gd name="connsiteX3" fmla="*/ 6017528 w 6080761"/>
              <a:gd name="connsiteY3" fmla="*/ 1830555 h 6099200"/>
              <a:gd name="connsiteX4" fmla="*/ 6080761 w 6080761"/>
              <a:gd name="connsiteY4" fmla="*/ 2003320 h 6099200"/>
              <a:gd name="connsiteX5" fmla="*/ 6080761 w 6080761"/>
              <a:gd name="connsiteY5" fmla="*/ 4095880 h 6099200"/>
              <a:gd name="connsiteX6" fmla="*/ 6017528 w 6080761"/>
              <a:gd name="connsiteY6" fmla="*/ 4268646 h 6099200"/>
              <a:gd name="connsiteX7" fmla="*/ 4063129 w 6080761"/>
              <a:gd name="connsiteY7" fmla="*/ 6040620 h 6099200"/>
              <a:gd name="connsiteX8" fmla="*/ 3846583 w 6080761"/>
              <a:gd name="connsiteY8" fmla="*/ 6099200 h 6099200"/>
              <a:gd name="connsiteX9" fmla="*/ 2428341 w 6080761"/>
              <a:gd name="connsiteY9" fmla="*/ 6099200 h 6099200"/>
              <a:gd name="connsiteX10" fmla="*/ 2200513 w 6080761"/>
              <a:gd name="connsiteY10" fmla="*/ 6040620 h 6099200"/>
              <a:gd name="connsiteX11" fmla="*/ 0 w 6080761"/>
              <a:gd name="connsiteY11" fmla="*/ 3049600 h 6099200"/>
              <a:gd name="connsiteX12" fmla="*/ 2200513 w 6080761"/>
              <a:gd name="connsiteY12" fmla="*/ 58581 h 60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0761" h="6099200">
                <a:moveTo>
                  <a:pt x="2428341" y="0"/>
                </a:moveTo>
                <a:lnTo>
                  <a:pt x="3846583" y="0"/>
                </a:lnTo>
                <a:lnTo>
                  <a:pt x="4063129" y="58581"/>
                </a:lnTo>
                <a:cubicBezTo>
                  <a:pt x="4945729" y="333098"/>
                  <a:pt x="5660951" y="987512"/>
                  <a:pt x="6017528" y="1830555"/>
                </a:cubicBezTo>
                <a:lnTo>
                  <a:pt x="6080761" y="2003320"/>
                </a:lnTo>
                <a:lnTo>
                  <a:pt x="6080761" y="4095880"/>
                </a:lnTo>
                <a:lnTo>
                  <a:pt x="6017528" y="4268646"/>
                </a:lnTo>
                <a:cubicBezTo>
                  <a:pt x="5660951" y="5111689"/>
                  <a:pt x="4945728" y="5766103"/>
                  <a:pt x="4063129" y="6040620"/>
                </a:cubicBezTo>
                <a:lnTo>
                  <a:pt x="3846583" y="6099200"/>
                </a:lnTo>
                <a:lnTo>
                  <a:pt x="2428341" y="6099200"/>
                </a:lnTo>
                <a:lnTo>
                  <a:pt x="2200513" y="6040620"/>
                </a:lnTo>
                <a:cubicBezTo>
                  <a:pt x="925648" y="5644095"/>
                  <a:pt x="0" y="4454946"/>
                  <a:pt x="0" y="3049600"/>
                </a:cubicBezTo>
                <a:cubicBezTo>
                  <a:pt x="0" y="1644255"/>
                  <a:pt x="925648" y="455105"/>
                  <a:pt x="2200513" y="58581"/>
                </a:cubicBezTo>
                <a:close/>
              </a:path>
            </a:pathLst>
          </a:custGeom>
          <a:ln>
            <a:noFill/>
          </a:ln>
        </p:spPr>
        <p:txBody>
          <a:bodyPr wrap="square" lIns="274320" tIns="365760" anchor="ctr">
            <a:noAutofit/>
          </a:bodyPr>
          <a:lstStyle>
            <a:lvl1pPr marL="0" indent="0" algn="ctr">
              <a:buNone/>
              <a:defRPr sz="1709" b="0" baseline="0">
                <a:solidFill>
                  <a:schemeClr val="tx1"/>
                </a:solidFill>
              </a:defRPr>
            </a:lvl1pPr>
          </a:lstStyle>
          <a:p>
            <a:r>
              <a:rPr lang="en-US"/>
              <a:t>Insert Brand Approved Picture for Cover</a:t>
            </a:r>
            <a:br>
              <a:rPr lang="en-US"/>
            </a:br>
            <a:r>
              <a:rPr lang="en-US"/>
              <a:t>(Square Pictures only)</a:t>
            </a:r>
          </a:p>
        </p:txBody>
      </p:sp>
      <p:sp>
        <p:nvSpPr>
          <p:cNvPr id="11" name="Text Placeholder 5">
            <a:extLst>
              <a:ext uri="{FF2B5EF4-FFF2-40B4-BE49-F238E27FC236}">
                <a16:creationId xmlns:a16="http://schemas.microsoft.com/office/drawing/2014/main" id="{18792291-9005-DA45-BB61-F517ACA11576}"/>
              </a:ext>
            </a:extLst>
          </p:cNvPr>
          <p:cNvSpPr>
            <a:spLocks noGrp="1"/>
          </p:cNvSpPr>
          <p:nvPr>
            <p:ph type="body" sz="quarter" idx="13" hasCustomPrompt="1"/>
          </p:nvPr>
        </p:nvSpPr>
        <p:spPr>
          <a:xfrm>
            <a:off x="886252" y="892293"/>
            <a:ext cx="4251902" cy="429568"/>
          </a:xfrm>
        </p:spPr>
        <p:txBody>
          <a:bodyPr>
            <a:noAutofit/>
          </a:bodyPr>
          <a:lstStyle>
            <a:lvl1pPr marL="0" indent="0">
              <a:buNone/>
              <a:defRPr lang="en-US" sz="1519" b="0" i="0" smtClean="0">
                <a:solidFill>
                  <a:schemeClr val="tx2"/>
                </a:solidFill>
                <a:effectLst/>
              </a:defRPr>
            </a:lvl1pPr>
          </a:lstStyle>
          <a:p>
            <a:pPr lvl="0"/>
            <a:r>
              <a:rPr lang="en-US" b="0" i="0">
                <a:solidFill>
                  <a:srgbClr val="202124"/>
                </a:solidFill>
                <a:effectLst/>
                <a:latin typeface="Roboto" panose="02000000000000000000" pitchFamily="2" charset="0"/>
              </a:rPr>
              <a:t>Copy, paste and align top left of chosen program logo to this placeholder</a:t>
            </a:r>
            <a:endParaRPr lang="en-US"/>
          </a:p>
        </p:txBody>
      </p:sp>
    </p:spTree>
    <p:extLst>
      <p:ext uri="{BB962C8B-B14F-4D97-AF65-F5344CB8AC3E}">
        <p14:creationId xmlns:p14="http://schemas.microsoft.com/office/powerpoint/2010/main" val="2210704061"/>
      </p:ext>
    </p:extLst>
  </p:cSld>
  <p:clrMapOvr>
    <a:masterClrMapping/>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Data Right Wide">
    <p:spTree>
      <p:nvGrpSpPr>
        <p:cNvPr id="1" name=""/>
        <p:cNvGrpSpPr/>
        <p:nvPr/>
      </p:nvGrpSpPr>
      <p:grpSpPr>
        <a:xfrm>
          <a:off x="0" y="0"/>
          <a:ext cx="0" cy="0"/>
          <a:chOff x="0" y="0"/>
          <a:chExt cx="0" cy="0"/>
        </a:xfrm>
      </p:grpSpPr>
      <p:cxnSp>
        <p:nvCxnSpPr>
          <p:cNvPr id="11" name="Straight Connector 10"/>
          <p:cNvCxnSpPr>
            <a:cxnSpLocks/>
          </p:cNvCxnSpPr>
          <p:nvPr userDrawn="1"/>
        </p:nvCxnSpPr>
        <p:spPr>
          <a:xfrm>
            <a:off x="356462" y="432879"/>
            <a:ext cx="3970135"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784304" y="0"/>
            <a:ext cx="7407696"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0" name="SlideNumber"/>
          <p:cNvSpPr/>
          <p:nvPr/>
        </p:nvSpPr>
        <p:spPr>
          <a:xfrm>
            <a:off x="3874340"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3" name="Straight Connector 22"/>
          <p:cNvCxnSpPr>
            <a:cxnSpLocks/>
          </p:cNvCxnSpPr>
          <p:nvPr/>
        </p:nvCxnSpPr>
        <p:spPr>
          <a:xfrm>
            <a:off x="372976" y="6252279"/>
            <a:ext cx="395362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3244" y="538395"/>
            <a:ext cx="3973353" cy="1092219"/>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3" name="Content Placeholder 2">
            <a:extLst>
              <a:ext uri="{FF2B5EF4-FFF2-40B4-BE49-F238E27FC236}">
                <a16:creationId xmlns:a16="http://schemas.microsoft.com/office/drawing/2014/main" id="{6C45C0D3-0416-694B-9335-4C10BE750F13}"/>
              </a:ext>
            </a:extLst>
          </p:cNvPr>
          <p:cNvSpPr>
            <a:spLocks noGrp="1"/>
          </p:cNvSpPr>
          <p:nvPr>
            <p:ph sz="quarter" idx="10"/>
          </p:nvPr>
        </p:nvSpPr>
        <p:spPr>
          <a:xfrm>
            <a:off x="352694" y="1630847"/>
            <a:ext cx="3973904" cy="4475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099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ata Left">
    <p:spTree>
      <p:nvGrpSpPr>
        <p:cNvPr id="1" name=""/>
        <p:cNvGrpSpPr/>
        <p:nvPr/>
      </p:nvGrpSpPr>
      <p:grpSpPr>
        <a:xfrm>
          <a:off x="0" y="0"/>
          <a:ext cx="0" cy="0"/>
          <a:chOff x="0" y="0"/>
          <a:chExt cx="0" cy="0"/>
        </a:xfrm>
      </p:grpSpPr>
      <p:sp>
        <p:nvSpPr>
          <p:cNvPr id="12" name="Rectangle 11"/>
          <p:cNvSpPr/>
          <p:nvPr/>
        </p:nvSpPr>
        <p:spPr>
          <a:xfrm>
            <a:off x="0"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30" name="Straight Connector 29"/>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099" y="538394"/>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4920099"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 Placeholder 3"/>
          <p:cNvSpPr>
            <a:spLocks noGrp="1"/>
          </p:cNvSpPr>
          <p:nvPr>
            <p:ph type="body" sz="quarter" idx="10"/>
          </p:nvPr>
        </p:nvSpPr>
        <p:spPr>
          <a:xfrm>
            <a:off x="4920099" y="1740546"/>
            <a:ext cx="6722515"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5696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ighlight Area Left">
    <p:spTree>
      <p:nvGrpSpPr>
        <p:cNvPr id="1" name=""/>
        <p:cNvGrpSpPr/>
        <p:nvPr/>
      </p:nvGrpSpPr>
      <p:grpSpPr>
        <a:xfrm>
          <a:off x="0" y="0"/>
          <a:ext cx="0" cy="0"/>
          <a:chOff x="0" y="0"/>
          <a:chExt cx="0" cy="0"/>
        </a:xfrm>
      </p:grpSpPr>
      <p:sp>
        <p:nvSpPr>
          <p:cNvPr id="12" name="Rectangle 11"/>
          <p:cNvSpPr/>
          <p:nvPr/>
        </p:nvSpPr>
        <p:spPr>
          <a:xfrm>
            <a:off x="0"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0"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3" name="Straight Connector 22"/>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099" y="538394"/>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4920099"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 Placeholder 3"/>
          <p:cNvSpPr>
            <a:spLocks noGrp="1"/>
          </p:cNvSpPr>
          <p:nvPr>
            <p:ph type="body" sz="quarter" idx="10"/>
          </p:nvPr>
        </p:nvSpPr>
        <p:spPr>
          <a:xfrm>
            <a:off x="4920099" y="1740546"/>
            <a:ext cx="6722515"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8686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ata Right">
    <p:spTree>
      <p:nvGrpSpPr>
        <p:cNvPr id="1" name=""/>
        <p:cNvGrpSpPr/>
        <p:nvPr/>
      </p:nvGrpSpPr>
      <p:grpSpPr>
        <a:xfrm>
          <a:off x="0" y="0"/>
          <a:ext cx="0" cy="0"/>
          <a:chOff x="0" y="0"/>
          <a:chExt cx="0" cy="0"/>
        </a:xfrm>
      </p:grpSpPr>
      <p:sp>
        <p:nvSpPr>
          <p:cNvPr id="12" name="Rectangle 11"/>
          <p:cNvSpPr/>
          <p:nvPr/>
        </p:nvSpPr>
        <p:spPr>
          <a:xfrm>
            <a:off x="7644876"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0" name="SlideNumber"/>
          <p:cNvSpPr/>
          <p:nvPr/>
        </p:nvSpPr>
        <p:spPr>
          <a:xfrm>
            <a:off x="6804588"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3" name="Straight Connector 22"/>
          <p:cNvCxnSpPr/>
          <p:nvPr/>
        </p:nvCxnSpPr>
        <p:spPr>
          <a:xfrm>
            <a:off x="356461"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1" y="538394"/>
            <a:ext cx="6915440"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3" name="Text Placeholder 3"/>
          <p:cNvSpPr>
            <a:spLocks noGrp="1"/>
          </p:cNvSpPr>
          <p:nvPr>
            <p:ph type="body" sz="quarter" idx="10"/>
          </p:nvPr>
        </p:nvSpPr>
        <p:spPr>
          <a:xfrm>
            <a:off x="356461" y="1740546"/>
            <a:ext cx="6915440"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a:xfrm>
            <a:off x="356461"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407842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1.xml"/><Relationship Id="rId38"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37"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3.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34" Type="http://schemas.openxmlformats.org/officeDocument/2006/relationships/tags" Target="../tags/tag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theme" Target="../theme/theme2.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36" Type="http://schemas.openxmlformats.org/officeDocument/2006/relationships/image" Target="../media/image2.jpeg"/><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35" Type="http://schemas.openxmlformats.org/officeDocument/2006/relationships/tags" Target="../tags/tag5.xml"/><Relationship Id="rId8"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182C92D-5AAE-2D85-EE65-DE3C454F8AF0}"/>
              </a:ext>
            </a:extLst>
          </p:cNvPr>
          <p:cNvGraphicFramePr>
            <a:graphicFrameLocks noChangeAspect="1"/>
          </p:cNvGraphicFramePr>
          <p:nvPr userDrawn="1">
            <p:custDataLst>
              <p:tags r:id="rId34"/>
            </p:custDataLst>
            <p:extLst>
              <p:ext uri="{D42A27DB-BD31-4B8C-83A1-F6EECF244321}">
                <p14:modId xmlns:p14="http://schemas.microsoft.com/office/powerpoint/2010/main" val="3174812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6" imgW="592" imgH="591" progId="TCLayout.ActiveDocument.1">
                  <p:embed/>
                </p:oleObj>
              </mc:Choice>
              <mc:Fallback>
                <p:oleObj name="think-cell Slide" r:id="rId36" imgW="592" imgH="591" progId="TCLayout.ActiveDocument.1">
                  <p:embed/>
                  <p:pic>
                    <p:nvPicPr>
                      <p:cNvPr id="2" name="Object 1" hidden="1">
                        <a:extLst>
                          <a:ext uri="{FF2B5EF4-FFF2-40B4-BE49-F238E27FC236}">
                            <a16:creationId xmlns:a16="http://schemas.microsoft.com/office/drawing/2014/main" id="{B182C92D-5AAE-2D85-EE65-DE3C454F8AF0}"/>
                          </a:ext>
                        </a:extLst>
                      </p:cNvPr>
                      <p:cNvPicPr/>
                      <p:nvPr/>
                    </p:nvPicPr>
                    <p:blipFill>
                      <a:blip r:embed="rId37"/>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p:nvPicPr>
        <p:blipFill>
          <a:blip r:embed="rId38" cstate="print">
            <a:extLst>
              <a:ext uri="{28A0092B-C50C-407E-A947-70E740481C1C}">
                <a14:useLocalDpi xmlns:a14="http://schemas.microsoft.com/office/drawing/2010/main"/>
              </a:ext>
            </a:extLst>
          </a:blip>
          <a:stretch>
            <a:fillRect/>
          </a:stretch>
        </p:blipFill>
        <p:spPr>
          <a:xfrm>
            <a:off x="356460" y="6363469"/>
            <a:ext cx="1264628" cy="217044"/>
          </a:xfrm>
          <a:prstGeom prst="rect">
            <a:avLst/>
          </a:prstGeom>
        </p:spPr>
      </p:pic>
      <p:sp>
        <p:nvSpPr>
          <p:cNvPr id="22" name="Slide title"/>
          <p:cNvSpPr>
            <a:spLocks noGrp="1" noChangeArrowheads="1"/>
          </p:cNvSpPr>
          <p:nvPr>
            <p:ph type="title"/>
          </p:nvPr>
        </p:nvSpPr>
        <p:spPr bwMode="gray">
          <a:xfrm>
            <a:off x="356461" y="538394"/>
            <a:ext cx="11479079"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endParaRPr lang="en-CA" noProof="1"/>
          </a:p>
        </p:txBody>
      </p:sp>
      <p:sp>
        <p:nvSpPr>
          <p:cNvPr id="11" name="Text Placeholder 10"/>
          <p:cNvSpPr>
            <a:spLocks noGrp="1"/>
          </p:cNvSpPr>
          <p:nvPr>
            <p:ph type="body" idx="1"/>
            <p:custDataLst>
              <p:tags r:id="rId35"/>
            </p:custDataLst>
          </p:nvPr>
        </p:nvSpPr>
        <p:spPr>
          <a:xfrm>
            <a:off x="356461" y="1213751"/>
            <a:ext cx="11479079" cy="4400141"/>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12" name="Straight Connector 11"/>
          <p:cNvCxnSpPr/>
          <p:nvPr/>
        </p:nvCxnSpPr>
        <p:spPr>
          <a:xfrm>
            <a:off x="356461" y="432879"/>
            <a:ext cx="1147907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72975"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33"/>
    </p:custDataLst>
    <p:extLst>
      <p:ext uri="{BB962C8B-B14F-4D97-AF65-F5344CB8AC3E}">
        <p14:creationId xmlns:p14="http://schemas.microsoft.com/office/powerpoint/2010/main" val="389986612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 id="2147483718" r:id="rId24"/>
    <p:sldLayoutId id="2147483719" r:id="rId25"/>
    <p:sldLayoutId id="2147483720" r:id="rId26"/>
    <p:sldLayoutId id="2147483721" r:id="rId27"/>
    <p:sldLayoutId id="2147483722" r:id="rId28"/>
    <p:sldLayoutId id="2147483723" r:id="rId29"/>
    <p:sldLayoutId id="2147483724" r:id="rId30"/>
    <p:sldLayoutId id="2147483693" r:id="rId31"/>
  </p:sldLayoutIdLst>
  <p:txStyles>
    <p:titleStyle>
      <a:lvl1pPr algn="l" defTabSz="931678" rtl="0" eaLnBrk="1" latinLnBrk="0" hangingPunct="1">
        <a:spcBef>
          <a:spcPct val="0"/>
        </a:spcBef>
        <a:buNone/>
        <a:defRPr sz="3418" kern="1200">
          <a:solidFill>
            <a:schemeClr val="tx1"/>
          </a:solidFill>
          <a:latin typeface="+mj-lt"/>
          <a:ea typeface="+mj-ea"/>
          <a:cs typeface="+mj-cs"/>
        </a:defRPr>
      </a:lvl1pPr>
    </p:titleStyle>
    <p:bodyStyle>
      <a:lvl1pPr marL="257727" marR="0" indent="-257727" algn="l" defTabSz="931433"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chemeClr val="accent3"/>
        </a:buClr>
        <a:buSzPts val="22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Font typeface="Arial" pitchFamily="34" charset="0"/>
        <a:buChar char="»"/>
        <a:defRPr sz="227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p:bodyStyle>
    <p:otherStyle>
      <a:defPPr>
        <a:defRPr lang="en-US"/>
      </a:defPPr>
      <a:lvl1pPr marL="0" algn="l" defTabSz="931678" rtl="0" eaLnBrk="1" latinLnBrk="0" hangingPunct="1">
        <a:defRPr sz="1709" kern="1200">
          <a:solidFill>
            <a:schemeClr val="tx1"/>
          </a:solidFill>
          <a:latin typeface="+mn-lt"/>
          <a:ea typeface="+mn-ea"/>
          <a:cs typeface="+mn-cs"/>
        </a:defRPr>
      </a:lvl1pPr>
      <a:lvl2pPr marL="465839" algn="l" defTabSz="931678" rtl="0" eaLnBrk="1" latinLnBrk="0" hangingPunct="1">
        <a:defRPr sz="1804" kern="1200">
          <a:solidFill>
            <a:schemeClr val="tx1"/>
          </a:solidFill>
          <a:latin typeface="+mn-lt"/>
          <a:ea typeface="+mn-ea"/>
          <a:cs typeface="+mn-cs"/>
        </a:defRPr>
      </a:lvl2pPr>
      <a:lvl3pPr marL="931678" algn="l" defTabSz="931678" rtl="0" eaLnBrk="1" latinLnBrk="0" hangingPunct="1">
        <a:defRPr sz="1804" kern="1200">
          <a:solidFill>
            <a:schemeClr val="tx1"/>
          </a:solidFill>
          <a:latin typeface="+mn-lt"/>
          <a:ea typeface="+mn-ea"/>
          <a:cs typeface="+mn-cs"/>
        </a:defRPr>
      </a:lvl3pPr>
      <a:lvl4pPr marL="1397518" algn="l" defTabSz="931678" rtl="0" eaLnBrk="1" latinLnBrk="0" hangingPunct="1">
        <a:defRPr sz="1804" kern="1200">
          <a:solidFill>
            <a:schemeClr val="tx1"/>
          </a:solidFill>
          <a:latin typeface="+mn-lt"/>
          <a:ea typeface="+mn-ea"/>
          <a:cs typeface="+mn-cs"/>
        </a:defRPr>
      </a:lvl4pPr>
      <a:lvl5pPr marL="1863357" algn="l" defTabSz="931678" rtl="0" eaLnBrk="1" latinLnBrk="0" hangingPunct="1">
        <a:defRPr sz="1804" kern="1200">
          <a:solidFill>
            <a:schemeClr val="tx1"/>
          </a:solidFill>
          <a:latin typeface="+mn-lt"/>
          <a:ea typeface="+mn-ea"/>
          <a:cs typeface="+mn-cs"/>
        </a:defRPr>
      </a:lvl5pPr>
      <a:lvl6pPr marL="2329196" algn="l" defTabSz="931678" rtl="0" eaLnBrk="1" latinLnBrk="0" hangingPunct="1">
        <a:defRPr sz="1804" kern="1200">
          <a:solidFill>
            <a:schemeClr val="tx1"/>
          </a:solidFill>
          <a:latin typeface="+mn-lt"/>
          <a:ea typeface="+mn-ea"/>
          <a:cs typeface="+mn-cs"/>
        </a:defRPr>
      </a:lvl6pPr>
      <a:lvl7pPr marL="2795035" algn="l" defTabSz="931678" rtl="0" eaLnBrk="1" latinLnBrk="0" hangingPunct="1">
        <a:defRPr sz="1804" kern="1200">
          <a:solidFill>
            <a:schemeClr val="tx1"/>
          </a:solidFill>
          <a:latin typeface="+mn-lt"/>
          <a:ea typeface="+mn-ea"/>
          <a:cs typeface="+mn-cs"/>
        </a:defRPr>
      </a:lvl7pPr>
      <a:lvl8pPr marL="3260875" algn="l" defTabSz="931678" rtl="0" eaLnBrk="1" latinLnBrk="0" hangingPunct="1">
        <a:defRPr sz="1804" kern="1200">
          <a:solidFill>
            <a:schemeClr val="tx1"/>
          </a:solidFill>
          <a:latin typeface="+mn-lt"/>
          <a:ea typeface="+mn-ea"/>
          <a:cs typeface="+mn-cs"/>
        </a:defRPr>
      </a:lvl8pPr>
      <a:lvl9pPr marL="3726714" algn="l" defTabSz="931678" rtl="0" eaLnBrk="1" latinLnBrk="0" hangingPunct="1">
        <a:defRPr sz="180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356460" y="6363469"/>
            <a:ext cx="1264628" cy="217044"/>
          </a:xfrm>
          <a:prstGeom prst="rect">
            <a:avLst/>
          </a:prstGeom>
        </p:spPr>
      </p:pic>
      <p:sp>
        <p:nvSpPr>
          <p:cNvPr id="22" name="Slide title"/>
          <p:cNvSpPr>
            <a:spLocks noGrp="1" noChangeArrowheads="1"/>
          </p:cNvSpPr>
          <p:nvPr>
            <p:ph type="title"/>
          </p:nvPr>
        </p:nvSpPr>
        <p:spPr bwMode="gray">
          <a:xfrm>
            <a:off x="356461" y="538395"/>
            <a:ext cx="11479079"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endParaRPr lang="en-CA" noProof="1"/>
          </a:p>
        </p:txBody>
      </p:sp>
      <p:sp>
        <p:nvSpPr>
          <p:cNvPr id="11" name="Text Placeholder 10"/>
          <p:cNvSpPr>
            <a:spLocks noGrp="1"/>
          </p:cNvSpPr>
          <p:nvPr>
            <p:ph type="body" idx="1"/>
            <p:custDataLst>
              <p:tags r:id="rId35"/>
            </p:custDataLst>
          </p:nvPr>
        </p:nvSpPr>
        <p:spPr>
          <a:xfrm>
            <a:off x="356461" y="1213751"/>
            <a:ext cx="11479079" cy="4400141"/>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Number"/>
          <p:cNvSpPr/>
          <p:nvPr/>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12" name="Straight Connector 11"/>
          <p:cNvCxnSpPr/>
          <p:nvPr/>
        </p:nvCxnSpPr>
        <p:spPr>
          <a:xfrm>
            <a:off x="356461" y="432879"/>
            <a:ext cx="1147907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72976"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34"/>
    </p:custDataLst>
    <p:extLst>
      <p:ext uri="{BB962C8B-B14F-4D97-AF65-F5344CB8AC3E}">
        <p14:creationId xmlns:p14="http://schemas.microsoft.com/office/powerpoint/2010/main" val="2076924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p:txStyles>
    <p:titleStyle>
      <a:lvl1pPr algn="l" defTabSz="931592" rtl="0" eaLnBrk="1" latinLnBrk="0" hangingPunct="1">
        <a:spcBef>
          <a:spcPct val="0"/>
        </a:spcBef>
        <a:buNone/>
        <a:defRPr sz="3418" kern="1200">
          <a:solidFill>
            <a:schemeClr val="tx1"/>
          </a:solidFill>
          <a:latin typeface="+mj-lt"/>
          <a:ea typeface="+mj-ea"/>
          <a:cs typeface="+mj-cs"/>
        </a:defRPr>
      </a:lvl1pPr>
    </p:titleStyle>
    <p:bodyStyle>
      <a:lvl1pPr marL="257703" marR="0" indent="-257703" algn="l" defTabSz="931347"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46" marR="0" indent="-113028" algn="l" defTabSz="931347" rtl="0" eaLnBrk="1" fontAlgn="base" latinLnBrk="0" hangingPunct="1">
        <a:lnSpc>
          <a:spcPct val="100000"/>
        </a:lnSpc>
        <a:spcBef>
          <a:spcPct val="20000"/>
        </a:spcBef>
        <a:spcAft>
          <a:spcPct val="0"/>
        </a:spcAft>
        <a:buClr>
          <a:schemeClr val="accent3"/>
        </a:buClr>
        <a:buSzPts val="2200"/>
        <a:buFont typeface="Verdana"/>
        <a:buChar char="-"/>
        <a:tabLst/>
        <a:defRPr lang="en-CA" altLang="zh-CN" sz="1519" kern="1200" baseline="0" noProof="1">
          <a:solidFill>
            <a:schemeClr val="tx1"/>
          </a:solidFill>
          <a:latin typeface="+mn-lt"/>
          <a:ea typeface="+mn-ea"/>
          <a:cs typeface="+mn-cs"/>
        </a:defRPr>
      </a:lvl2pPr>
      <a:lvl3pPr marL="999164" marR="0" indent="-272774" algn="l" defTabSz="931347"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519" kern="1200" noProof="1">
          <a:solidFill>
            <a:schemeClr val="tx1"/>
          </a:solidFill>
          <a:latin typeface="+mn-lt"/>
          <a:ea typeface="+mn-ea"/>
          <a:cs typeface="+mn-cs"/>
        </a:defRPr>
      </a:lvl3pPr>
      <a:lvl4pPr marL="1380203" marR="0" indent="-199651" algn="l" defTabSz="931592"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519" kern="1200">
          <a:solidFill>
            <a:schemeClr val="tx1"/>
          </a:solidFill>
          <a:latin typeface="+mn-lt"/>
          <a:ea typeface="+mn-ea"/>
          <a:cs typeface="+mn-cs"/>
        </a:defRPr>
      </a:lvl4pPr>
      <a:lvl5pPr marL="2096084" indent="-232898" algn="l" defTabSz="931592" rtl="0" eaLnBrk="1" latinLnBrk="0" hangingPunct="1">
        <a:spcBef>
          <a:spcPct val="20000"/>
        </a:spcBef>
        <a:buFont typeface="Arial" pitchFamily="34" charset="0"/>
        <a:buChar char="»"/>
        <a:defRPr sz="2279" kern="1200">
          <a:solidFill>
            <a:schemeClr val="tx1"/>
          </a:solidFill>
          <a:latin typeface="Verdana" pitchFamily="34" charset="0"/>
          <a:ea typeface="+mn-ea"/>
          <a:cs typeface="+mn-cs"/>
        </a:defRPr>
      </a:lvl5pPr>
      <a:lvl6pPr marL="2561881" indent="-232898" algn="l" defTabSz="931592"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677" indent="-232898" algn="l" defTabSz="931592"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474" indent="-232898" algn="l" defTabSz="931592"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270" indent="-232898" algn="l" defTabSz="931592" rtl="0" eaLnBrk="1" latinLnBrk="0" hangingPunct="1">
        <a:spcBef>
          <a:spcPct val="20000"/>
        </a:spcBef>
        <a:buFont typeface="Arial" pitchFamily="34" charset="0"/>
        <a:buChar char="•"/>
        <a:defRPr sz="1994" kern="1200">
          <a:solidFill>
            <a:schemeClr val="tx1"/>
          </a:solidFill>
          <a:latin typeface="+mn-lt"/>
          <a:ea typeface="+mn-ea"/>
          <a:cs typeface="+mn-cs"/>
        </a:defRPr>
      </a:lvl9pPr>
    </p:bodyStyle>
    <p:otherStyle>
      <a:defPPr>
        <a:defRPr lang="en-US"/>
      </a:defPPr>
      <a:lvl1pPr marL="0" algn="l" defTabSz="931592" rtl="0" eaLnBrk="1" latinLnBrk="0" hangingPunct="1">
        <a:defRPr sz="1709" kern="1200">
          <a:solidFill>
            <a:schemeClr val="tx1"/>
          </a:solidFill>
          <a:latin typeface="+mn-lt"/>
          <a:ea typeface="+mn-ea"/>
          <a:cs typeface="+mn-cs"/>
        </a:defRPr>
      </a:lvl1pPr>
      <a:lvl2pPr marL="465797" algn="l" defTabSz="931592" rtl="0" eaLnBrk="1" latinLnBrk="0" hangingPunct="1">
        <a:defRPr sz="1804" kern="1200">
          <a:solidFill>
            <a:schemeClr val="tx1"/>
          </a:solidFill>
          <a:latin typeface="+mn-lt"/>
          <a:ea typeface="+mn-ea"/>
          <a:cs typeface="+mn-cs"/>
        </a:defRPr>
      </a:lvl2pPr>
      <a:lvl3pPr marL="931592" algn="l" defTabSz="931592" rtl="0" eaLnBrk="1" latinLnBrk="0" hangingPunct="1">
        <a:defRPr sz="1804" kern="1200">
          <a:solidFill>
            <a:schemeClr val="tx1"/>
          </a:solidFill>
          <a:latin typeface="+mn-lt"/>
          <a:ea typeface="+mn-ea"/>
          <a:cs typeface="+mn-cs"/>
        </a:defRPr>
      </a:lvl3pPr>
      <a:lvl4pPr marL="1397390" algn="l" defTabSz="931592" rtl="0" eaLnBrk="1" latinLnBrk="0" hangingPunct="1">
        <a:defRPr sz="1804" kern="1200">
          <a:solidFill>
            <a:schemeClr val="tx1"/>
          </a:solidFill>
          <a:latin typeface="+mn-lt"/>
          <a:ea typeface="+mn-ea"/>
          <a:cs typeface="+mn-cs"/>
        </a:defRPr>
      </a:lvl4pPr>
      <a:lvl5pPr marL="1863186" algn="l" defTabSz="931592" rtl="0" eaLnBrk="1" latinLnBrk="0" hangingPunct="1">
        <a:defRPr sz="1804" kern="1200">
          <a:solidFill>
            <a:schemeClr val="tx1"/>
          </a:solidFill>
          <a:latin typeface="+mn-lt"/>
          <a:ea typeface="+mn-ea"/>
          <a:cs typeface="+mn-cs"/>
        </a:defRPr>
      </a:lvl5pPr>
      <a:lvl6pPr marL="2328982" algn="l" defTabSz="931592" rtl="0" eaLnBrk="1" latinLnBrk="0" hangingPunct="1">
        <a:defRPr sz="1804" kern="1200">
          <a:solidFill>
            <a:schemeClr val="tx1"/>
          </a:solidFill>
          <a:latin typeface="+mn-lt"/>
          <a:ea typeface="+mn-ea"/>
          <a:cs typeface="+mn-cs"/>
        </a:defRPr>
      </a:lvl6pPr>
      <a:lvl7pPr marL="2794778" algn="l" defTabSz="931592" rtl="0" eaLnBrk="1" latinLnBrk="0" hangingPunct="1">
        <a:defRPr sz="1804" kern="1200">
          <a:solidFill>
            <a:schemeClr val="tx1"/>
          </a:solidFill>
          <a:latin typeface="+mn-lt"/>
          <a:ea typeface="+mn-ea"/>
          <a:cs typeface="+mn-cs"/>
        </a:defRPr>
      </a:lvl7pPr>
      <a:lvl8pPr marL="3260576" algn="l" defTabSz="931592" rtl="0" eaLnBrk="1" latinLnBrk="0" hangingPunct="1">
        <a:defRPr sz="1804" kern="1200">
          <a:solidFill>
            <a:schemeClr val="tx1"/>
          </a:solidFill>
          <a:latin typeface="+mn-lt"/>
          <a:ea typeface="+mn-ea"/>
          <a:cs typeface="+mn-cs"/>
        </a:defRPr>
      </a:lvl8pPr>
      <a:lvl9pPr marL="3726371" algn="l" defTabSz="931592" rtl="0" eaLnBrk="1" latinLnBrk="0" hangingPunct="1">
        <a:defRPr sz="18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0.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studentscores.collegeboard.org/" TargetMode="External"/><Relationship Id="rId1" Type="http://schemas.openxmlformats.org/officeDocument/2006/relationships/slideLayout" Target="../slideLayouts/slideLayout30.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microsoft.com/office/2018/10/relationships/comments" Target="../comments/modernComment_7FE4E6CF_6CFB97B.xml"/><Relationship Id="rId2" Type="http://schemas.openxmlformats.org/officeDocument/2006/relationships/notesSlide" Target="../notesSlides/notesSlide19.xml"/><Relationship Id="rId1" Type="http://schemas.openxmlformats.org/officeDocument/2006/relationships/slideLayout" Target="../slideLayouts/slideLayout31.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ECF61-7398-4126-9506-6A6F53699B38}"/>
              </a:ext>
            </a:extLst>
          </p:cNvPr>
          <p:cNvSpPr>
            <a:spLocks noGrp="1"/>
          </p:cNvSpPr>
          <p:nvPr>
            <p:ph type="ctrTitle"/>
          </p:nvPr>
        </p:nvSpPr>
        <p:spPr/>
        <p:txBody>
          <a:bodyPr/>
          <a:lstStyle/>
          <a:p>
            <a:r>
              <a:rPr lang="en-US" sz="4800"/>
              <a:t>Introducing </a:t>
            </a:r>
            <a:r>
              <a:rPr lang="en-US" sz="4800" err="1"/>
              <a:t>BigFuture</a:t>
            </a:r>
            <a:r>
              <a:rPr lang="en-US" sz="4400" baseline="50000"/>
              <a:t>©</a:t>
            </a:r>
            <a:r>
              <a:rPr lang="en-US" sz="4800"/>
              <a:t> School and Connections™ </a:t>
            </a:r>
            <a:endParaRPr lang="en-US" sz="7200"/>
          </a:p>
        </p:txBody>
      </p:sp>
      <p:sp>
        <p:nvSpPr>
          <p:cNvPr id="3" name="Subtitle 2">
            <a:extLst>
              <a:ext uri="{FF2B5EF4-FFF2-40B4-BE49-F238E27FC236}">
                <a16:creationId xmlns:a16="http://schemas.microsoft.com/office/drawing/2014/main" id="{179413A5-27EF-4A92-BAD9-E3A1B69E56FD}"/>
              </a:ext>
            </a:extLst>
          </p:cNvPr>
          <p:cNvSpPr>
            <a:spLocks noGrp="1"/>
          </p:cNvSpPr>
          <p:nvPr>
            <p:ph type="subTitle" idx="1"/>
          </p:nvPr>
        </p:nvSpPr>
        <p:spPr>
          <a:xfrm>
            <a:off x="2353330" y="6523605"/>
            <a:ext cx="8423970" cy="668789"/>
          </a:xfrm>
        </p:spPr>
        <p:txBody>
          <a:bodyPr/>
          <a:lstStyle/>
          <a:p>
            <a:endParaRPr lang="en-US" altLang="zh-CN" sz="1899">
              <a:solidFill>
                <a:srgbClr val="006298"/>
              </a:solidFill>
            </a:endParaRPr>
          </a:p>
          <a:p>
            <a:endParaRPr lang="en-US" altLang="zh-CN" sz="1899">
              <a:solidFill>
                <a:srgbClr val="006298"/>
              </a:solidFill>
            </a:endParaRPr>
          </a:p>
          <a:p>
            <a:endParaRPr lang="en-US" altLang="zh-CN" sz="1899">
              <a:solidFill>
                <a:srgbClr val="006298"/>
              </a:solidFill>
            </a:endParaRPr>
          </a:p>
          <a:p>
            <a:endParaRPr lang="en-US" altLang="zh-CN" sz="1899">
              <a:solidFill>
                <a:srgbClr val="006298"/>
              </a:solidFill>
            </a:endParaRPr>
          </a:p>
          <a:p>
            <a:endParaRPr lang="en-US" altLang="zh-CN" sz="1899">
              <a:solidFill>
                <a:srgbClr val="006298"/>
              </a:solidFill>
            </a:endParaRPr>
          </a:p>
          <a:p>
            <a:endParaRPr lang="en-US" altLang="zh-CN" sz="1899">
              <a:solidFill>
                <a:srgbClr val="006298"/>
              </a:solidFill>
            </a:endParaRPr>
          </a:p>
          <a:p>
            <a:r>
              <a:rPr lang="en-US" altLang="zh-CN" sz="1850" b="1">
                <a:solidFill>
                  <a:srgbClr val="006298"/>
                </a:solidFill>
              </a:rPr>
              <a:t>Name</a:t>
            </a:r>
            <a:r>
              <a:rPr lang="en-US" altLang="zh-CN" sz="1850" i="1">
                <a:solidFill>
                  <a:srgbClr val="006298"/>
                </a:solidFill>
              </a:rPr>
              <a:t>, Title, Department/Division</a:t>
            </a:r>
            <a:endParaRPr lang="en-US" altLang="zh-CN" sz="1850" i="1">
              <a:solidFill>
                <a:srgbClr val="006298"/>
              </a:solidFill>
              <a:ea typeface="Roboto"/>
              <a:cs typeface="Roboto"/>
            </a:endParaRPr>
          </a:p>
          <a:p>
            <a:endParaRPr lang="en-US" altLang="zh-CN" sz="1850">
              <a:solidFill>
                <a:srgbClr val="006298"/>
              </a:solidFill>
              <a:ea typeface="Roboto"/>
              <a:cs typeface="Roboto"/>
            </a:endParaRPr>
          </a:p>
          <a:p>
            <a:endParaRPr lang="en-US" altLang="zh-CN" sz="1899">
              <a:solidFill>
                <a:srgbClr val="006298"/>
              </a:solidFill>
              <a:ea typeface="Roboto"/>
              <a:cs typeface="Roboto"/>
            </a:endParaRPr>
          </a:p>
        </p:txBody>
      </p:sp>
    </p:spTree>
    <p:extLst>
      <p:ext uri="{BB962C8B-B14F-4D97-AF65-F5344CB8AC3E}">
        <p14:creationId xmlns:p14="http://schemas.microsoft.com/office/powerpoint/2010/main" val="2781229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E83CA90E-A160-1BC5-9813-79C51929CEAF}"/>
              </a:ext>
            </a:extLst>
          </p:cNvPr>
          <p:cNvSpPr txBox="1">
            <a:spLocks/>
          </p:cNvSpPr>
          <p:nvPr/>
        </p:nvSpPr>
        <p:spPr bwMode="gray">
          <a:xfrm>
            <a:off x="3346637" y="2147603"/>
            <a:ext cx="5107407" cy="954504"/>
          </a:xfrm>
          <a:prstGeom prst="rect">
            <a:avLst/>
          </a:prstGeom>
          <a:noFill/>
          <a:ln w="9525">
            <a:noFill/>
            <a:miter lim="800000"/>
            <a:headEnd/>
            <a:tailEnd/>
          </a:ln>
          <a:effectLst/>
        </p:spPr>
        <p:txBody>
          <a:bodyPr vert="horz" wrap="square" lIns="0" tIns="137160" rIns="0" bIns="0" numCol="1" anchor="t" anchorCtr="0" compatLnSpc="1">
            <a:prstTxWarp prst="textNoShape">
              <a:avLst/>
            </a:prstTxWarp>
          </a:bodyPr>
          <a:lstStyle>
            <a:lvl1pPr algn="ctr" defTabSz="931678" rtl="0" eaLnBrk="1" latinLnBrk="0" hangingPunct="1">
              <a:spcBef>
                <a:spcPct val="0"/>
              </a:spcBef>
              <a:buNone/>
              <a:defRPr sz="4199" kern="1200" baseline="0">
                <a:solidFill>
                  <a:schemeClr val="bg1"/>
                </a:solidFill>
                <a:latin typeface="Roboto Slab Regular"/>
                <a:ea typeface="+mj-ea"/>
                <a:cs typeface="Roboto Slab Regular"/>
              </a:defRPr>
            </a:lvl1pPr>
          </a:lstStyle>
          <a:p>
            <a:pPr marL="0" marR="0" lvl="0" indent="0" algn="ctr" defTabSz="931678"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a:ln>
                  <a:noFill/>
                </a:ln>
                <a:solidFill>
                  <a:srgbClr val="FFFFFF"/>
                </a:solidFill>
                <a:effectLst/>
                <a:uLnTx/>
                <a:uFillTx/>
                <a:latin typeface="Roboto Slab Regular"/>
                <a:ea typeface="+mj-ea"/>
                <a:cs typeface="Roboto Slab Regular"/>
              </a:rPr>
              <a:t>Appendix</a:t>
            </a:r>
          </a:p>
        </p:txBody>
      </p:sp>
    </p:spTree>
    <p:extLst>
      <p:ext uri="{BB962C8B-B14F-4D97-AF65-F5344CB8AC3E}">
        <p14:creationId xmlns:p14="http://schemas.microsoft.com/office/powerpoint/2010/main" val="35779162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DED2A1-6239-D7AB-D403-75437792C522}"/>
              </a:ext>
            </a:extLst>
          </p:cNvPr>
          <p:cNvSpPr>
            <a:spLocks noGrp="1"/>
          </p:cNvSpPr>
          <p:nvPr>
            <p:ph type="title"/>
          </p:nvPr>
        </p:nvSpPr>
        <p:spPr/>
        <p:txBody>
          <a:bodyPr/>
          <a:lstStyle/>
          <a:p>
            <a:r>
              <a:rPr lang="en-US"/>
              <a:t>Pilot Student Feedback</a:t>
            </a:r>
          </a:p>
        </p:txBody>
      </p:sp>
      <p:sp>
        <p:nvSpPr>
          <p:cNvPr id="9" name="Speech Bubble: Rectangle with Corners Rounded 8">
            <a:extLst>
              <a:ext uri="{FF2B5EF4-FFF2-40B4-BE49-F238E27FC236}">
                <a16:creationId xmlns:a16="http://schemas.microsoft.com/office/drawing/2014/main" id="{34890FF9-4D5D-E917-F845-8FEFAB634C73}"/>
              </a:ext>
            </a:extLst>
          </p:cNvPr>
          <p:cNvSpPr/>
          <p:nvPr/>
        </p:nvSpPr>
        <p:spPr>
          <a:xfrm>
            <a:off x="8224728" y="3710555"/>
            <a:ext cx="3719274" cy="2125140"/>
          </a:xfrm>
          <a:prstGeom prst="wedgeRoundRectCallout">
            <a:avLst>
              <a:gd name="adj1" fmla="val -37317"/>
              <a:gd name="adj2" fmla="val 65082"/>
              <a:gd name="adj3" fmla="val 16667"/>
            </a:avLst>
          </a:prstGeom>
          <a:solidFill>
            <a:schemeClr val="accent3">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ctr">
            <a:noAutofit/>
          </a:bodyPr>
          <a:lstStyle/>
          <a:p>
            <a:pPr algn="ctr" defTabSz="914316">
              <a:defRPr/>
            </a:pPr>
            <a:r>
              <a:rPr lang="en-US" sz="1519" b="1">
                <a:solidFill>
                  <a:srgbClr val="FFFFFF"/>
                </a:solidFill>
                <a:latin typeface="Roboto"/>
              </a:rPr>
              <a:t>“I absolutely love how user-friendly it is! The interface is simple yet appealing to the eye. The structure of the app is also studiously compelling! It would be good if you guys were to put SAT/ACT testing dates, </a:t>
            </a:r>
            <a:r>
              <a:rPr lang="en-US" sz="1519" b="1" err="1">
                <a:solidFill>
                  <a:srgbClr val="FFFFFF"/>
                </a:solidFill>
                <a:latin typeface="Roboto"/>
              </a:rPr>
              <a:t>etc</a:t>
            </a:r>
            <a:r>
              <a:rPr lang="en-US" sz="1519" b="1">
                <a:solidFill>
                  <a:srgbClr val="FFFFFF"/>
                </a:solidFill>
                <a:latin typeface="Roboto"/>
              </a:rPr>
              <a:t> on there too! Other than that, I love this app already and can’t wait for it!”</a:t>
            </a:r>
            <a:endParaRPr lang="en-US" sz="1519">
              <a:solidFill>
                <a:srgbClr val="FFFFFF"/>
              </a:solidFill>
              <a:latin typeface="Roboto"/>
            </a:endParaRPr>
          </a:p>
        </p:txBody>
      </p:sp>
      <p:sp>
        <p:nvSpPr>
          <p:cNvPr id="11" name="Speech Bubble: Rectangle 10">
            <a:extLst>
              <a:ext uri="{FF2B5EF4-FFF2-40B4-BE49-F238E27FC236}">
                <a16:creationId xmlns:a16="http://schemas.microsoft.com/office/drawing/2014/main" id="{C937580A-6774-DC18-50FD-B98A49103CB0}"/>
              </a:ext>
            </a:extLst>
          </p:cNvPr>
          <p:cNvSpPr/>
          <p:nvPr/>
        </p:nvSpPr>
        <p:spPr>
          <a:xfrm>
            <a:off x="636583" y="1465238"/>
            <a:ext cx="3532466" cy="1350915"/>
          </a:xfrm>
          <a:prstGeom prst="wedgeRectCallout">
            <a:avLst>
              <a:gd name="adj1" fmla="val -44222"/>
              <a:gd name="adj2" fmla="val 67328"/>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ctr">
            <a:normAutofit/>
          </a:bodyPr>
          <a:lstStyle/>
          <a:p>
            <a:pPr algn="ctr" defTabSz="914316">
              <a:defRPr/>
            </a:pPr>
            <a:r>
              <a:rPr lang="en-US" sz="1519" b="1">
                <a:solidFill>
                  <a:srgbClr val="FFFFFF"/>
                </a:solidFill>
                <a:latin typeface="Roboto"/>
              </a:rPr>
              <a:t>“Works great so far, love the news option. Hoping college search will soon be added. Saving/ bookmarking news is great!”</a:t>
            </a:r>
          </a:p>
        </p:txBody>
      </p:sp>
      <p:sp>
        <p:nvSpPr>
          <p:cNvPr id="13" name="Speech Bubble: Rectangle with Corners Rounded 12">
            <a:extLst>
              <a:ext uri="{FF2B5EF4-FFF2-40B4-BE49-F238E27FC236}">
                <a16:creationId xmlns:a16="http://schemas.microsoft.com/office/drawing/2014/main" id="{69B3DDC3-D9B3-B38E-F7BB-A6C9A9B97E5A}"/>
              </a:ext>
            </a:extLst>
          </p:cNvPr>
          <p:cNvSpPr/>
          <p:nvPr/>
        </p:nvSpPr>
        <p:spPr>
          <a:xfrm>
            <a:off x="4838979" y="1254064"/>
            <a:ext cx="6346650" cy="2125141"/>
          </a:xfrm>
          <a:prstGeom prst="wedgeRoundRectCallout">
            <a:avLst>
              <a:gd name="adj1" fmla="val 57975"/>
              <a:gd name="adj2" fmla="val -2815"/>
              <a:gd name="adj3" fmla="val 16667"/>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ctr">
            <a:noAutofit/>
          </a:bodyPr>
          <a:lstStyle/>
          <a:p>
            <a:pPr algn="ctr" defTabSz="914316">
              <a:defRPr/>
            </a:pPr>
            <a:r>
              <a:rPr lang="en-US" sz="1519" b="1">
                <a:solidFill>
                  <a:srgbClr val="FFFFFF"/>
                </a:solidFill>
                <a:latin typeface="Roboto"/>
              </a:rPr>
              <a:t>This app is a great tool for students who are on their college-search journey. The “Interested in You” feature is a great addition because it gives insight to schools a student may not have initially looked into. The feature of saving messages is also a great tool because it will help students not lose important information they might forget about. Having scores be easily accessible is another great idea. Ultimately this is a great app!</a:t>
            </a:r>
            <a:endParaRPr lang="en-US" sz="1519" b="1" i="1">
              <a:solidFill>
                <a:srgbClr val="FFFFFF"/>
              </a:solidFill>
              <a:latin typeface="Roboto"/>
            </a:endParaRPr>
          </a:p>
        </p:txBody>
      </p:sp>
      <p:sp>
        <p:nvSpPr>
          <p:cNvPr id="15" name="Speech Bubble: Rectangle 14">
            <a:extLst>
              <a:ext uri="{FF2B5EF4-FFF2-40B4-BE49-F238E27FC236}">
                <a16:creationId xmlns:a16="http://schemas.microsoft.com/office/drawing/2014/main" id="{871DECA4-8E07-8A56-F564-2703B6B66513}"/>
              </a:ext>
            </a:extLst>
          </p:cNvPr>
          <p:cNvSpPr/>
          <p:nvPr/>
        </p:nvSpPr>
        <p:spPr>
          <a:xfrm>
            <a:off x="516489" y="3216608"/>
            <a:ext cx="1905237" cy="825240"/>
          </a:xfrm>
          <a:prstGeom prst="wedgeRectCallout">
            <a:avLst>
              <a:gd name="adj1" fmla="val 44874"/>
              <a:gd name="adj2" fmla="val 83412"/>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ctr">
            <a:normAutofit/>
          </a:bodyPr>
          <a:lstStyle/>
          <a:p>
            <a:pPr algn="ctr" defTabSz="914316">
              <a:defRPr/>
            </a:pPr>
            <a:r>
              <a:rPr lang="en-US" sz="1519" b="1">
                <a:solidFill>
                  <a:srgbClr val="FFFFFF"/>
                </a:solidFill>
                <a:latin typeface="Roboto"/>
              </a:rPr>
              <a:t>“5 star </a:t>
            </a:r>
            <a:r>
              <a:rPr lang="en-US" sz="1519" b="1" err="1">
                <a:solidFill>
                  <a:srgbClr val="FFFFFF"/>
                </a:solidFill>
                <a:latin typeface="Roboto"/>
              </a:rPr>
              <a:t>schoolin</a:t>
            </a:r>
            <a:r>
              <a:rPr lang="en-US" sz="1519" b="1">
                <a:solidFill>
                  <a:srgbClr val="FFFFFF"/>
                </a:solidFill>
                <a:latin typeface="Roboto"/>
              </a:rPr>
              <a:t>’ experience!”</a:t>
            </a:r>
            <a:endParaRPr lang="en-US" sz="1519" b="1" i="1">
              <a:solidFill>
                <a:srgbClr val="FFFFFF"/>
              </a:solidFill>
              <a:latin typeface="Roboto"/>
            </a:endParaRPr>
          </a:p>
        </p:txBody>
      </p:sp>
      <p:sp>
        <p:nvSpPr>
          <p:cNvPr id="2" name="Speech Bubble: Oval 1">
            <a:extLst>
              <a:ext uri="{FF2B5EF4-FFF2-40B4-BE49-F238E27FC236}">
                <a16:creationId xmlns:a16="http://schemas.microsoft.com/office/drawing/2014/main" id="{E06BA81D-29D9-E136-F783-E2DB1B2D1201}"/>
              </a:ext>
            </a:extLst>
          </p:cNvPr>
          <p:cNvSpPr/>
          <p:nvPr/>
        </p:nvSpPr>
        <p:spPr>
          <a:xfrm>
            <a:off x="3726146" y="3646289"/>
            <a:ext cx="4151314" cy="2253670"/>
          </a:xfrm>
          <a:prstGeom prst="wedgeEllipseCallout">
            <a:avLst>
              <a:gd name="adj1" fmla="val -22401"/>
              <a:gd name="adj2" fmla="val 62500"/>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Autofit/>
          </a:bodyPr>
          <a:lstStyle/>
          <a:p>
            <a:pPr algn="ctr" defTabSz="867972">
              <a:spcAft>
                <a:spcPts val="400"/>
              </a:spcAft>
              <a:defRPr/>
            </a:pPr>
            <a:r>
              <a:rPr lang="en-US" sz="1519" b="1">
                <a:solidFill>
                  <a:srgbClr val="FFFFFF"/>
                </a:solidFill>
                <a:latin typeface="Roboto" panose="02000000000000000000" pitchFamily="2" charset="0"/>
                <a:ea typeface="Roboto" panose="02000000000000000000" pitchFamily="2" charset="0"/>
              </a:rPr>
              <a:t>My experience was great, I loved that the front page was about the results. The colleges immediately being under the results was stressful but apart from that it was great. The message toggle was fine too. </a:t>
            </a:r>
            <a:endParaRPr lang="en-US" sz="1519" b="1" i="1">
              <a:solidFill>
                <a:srgbClr val="FFFFFF"/>
              </a:solidFill>
              <a:latin typeface="Roboto" panose="02000000000000000000" pitchFamily="2" charset="0"/>
              <a:ea typeface="Roboto" panose="02000000000000000000" pitchFamily="2" charset="0"/>
            </a:endParaRPr>
          </a:p>
        </p:txBody>
      </p:sp>
      <p:sp>
        <p:nvSpPr>
          <p:cNvPr id="3" name="Speech Bubble: Rectangle 2">
            <a:extLst>
              <a:ext uri="{FF2B5EF4-FFF2-40B4-BE49-F238E27FC236}">
                <a16:creationId xmlns:a16="http://schemas.microsoft.com/office/drawing/2014/main" id="{4D2A4079-BB56-4987-D9C1-978E9875BD17}"/>
              </a:ext>
            </a:extLst>
          </p:cNvPr>
          <p:cNvSpPr/>
          <p:nvPr/>
        </p:nvSpPr>
        <p:spPr>
          <a:xfrm>
            <a:off x="516488" y="4442302"/>
            <a:ext cx="3084115" cy="1607489"/>
          </a:xfrm>
          <a:prstGeom prst="wedgeRectCallout">
            <a:avLst>
              <a:gd name="adj1" fmla="val -60317"/>
              <a:gd name="adj2" fmla="val 44185"/>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ctr">
            <a:normAutofit/>
          </a:bodyPr>
          <a:lstStyle/>
          <a:p>
            <a:pPr algn="ctr" defTabSz="914316">
              <a:defRPr/>
            </a:pPr>
            <a:r>
              <a:rPr lang="en-US" sz="1519" b="1">
                <a:solidFill>
                  <a:srgbClr val="FFFFFF"/>
                </a:solidFill>
                <a:latin typeface="Roboto"/>
              </a:rPr>
              <a:t>“Overall, my experience testing out the app was excellent and easy to access. I am so excited for when the app is finally ready to launch!</a:t>
            </a:r>
            <a:endParaRPr lang="en-US" sz="1519" b="1" i="1">
              <a:solidFill>
                <a:srgbClr val="FFFFFF"/>
              </a:solidFill>
              <a:latin typeface="Roboto"/>
            </a:endParaRPr>
          </a:p>
        </p:txBody>
      </p:sp>
    </p:spTree>
    <p:extLst>
      <p:ext uri="{BB962C8B-B14F-4D97-AF65-F5344CB8AC3E}">
        <p14:creationId xmlns:p14="http://schemas.microsoft.com/office/powerpoint/2010/main" val="1222333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4A810-F5FB-4A86-9B4F-451E1A44E729}"/>
              </a:ext>
            </a:extLst>
          </p:cNvPr>
          <p:cNvSpPr>
            <a:spLocks noGrp="1"/>
          </p:cNvSpPr>
          <p:nvPr>
            <p:ph type="title"/>
          </p:nvPr>
        </p:nvSpPr>
        <p:spPr/>
        <p:txBody>
          <a:bodyPr/>
          <a:lstStyle/>
          <a:p>
            <a:r>
              <a:rPr lang="en-US"/>
              <a:t>Search is Good for Students</a:t>
            </a:r>
          </a:p>
        </p:txBody>
      </p:sp>
      <p:cxnSp>
        <p:nvCxnSpPr>
          <p:cNvPr id="4" name="Straight Connector 3">
            <a:extLst>
              <a:ext uri="{FF2B5EF4-FFF2-40B4-BE49-F238E27FC236}">
                <a16:creationId xmlns:a16="http://schemas.microsoft.com/office/drawing/2014/main" id="{3203D12D-91DD-45A3-A722-C90A4A5A752B}"/>
              </a:ext>
            </a:extLst>
          </p:cNvPr>
          <p:cNvCxnSpPr>
            <a:cxnSpLocks/>
          </p:cNvCxnSpPr>
          <p:nvPr/>
        </p:nvCxnSpPr>
        <p:spPr>
          <a:xfrm>
            <a:off x="4143742" y="1370836"/>
            <a:ext cx="0" cy="4535023"/>
          </a:xfrm>
          <a:prstGeom prst="line">
            <a:avLst/>
          </a:prstGeom>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5705B06E-5DFA-486B-B1AD-68D5C4AD1548}"/>
              </a:ext>
            </a:extLst>
          </p:cNvPr>
          <p:cNvCxnSpPr>
            <a:cxnSpLocks/>
          </p:cNvCxnSpPr>
          <p:nvPr/>
        </p:nvCxnSpPr>
        <p:spPr>
          <a:xfrm>
            <a:off x="7572200" y="1336968"/>
            <a:ext cx="0" cy="4535023"/>
          </a:xfrm>
          <a:prstGeom prst="line">
            <a:avLst/>
          </a:prstGeom>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BD0FF0FE-53D1-4B68-BDE5-46CD18D5FD2B}"/>
              </a:ext>
            </a:extLst>
          </p:cNvPr>
          <p:cNvSpPr txBox="1"/>
          <p:nvPr/>
        </p:nvSpPr>
        <p:spPr>
          <a:xfrm>
            <a:off x="930974" y="1557597"/>
            <a:ext cx="2556063" cy="1962332"/>
          </a:xfrm>
          <a:prstGeom prst="rect">
            <a:avLst/>
          </a:prstGeom>
          <a:noFill/>
        </p:spPr>
        <p:txBody>
          <a:bodyPr wrap="square">
            <a:spAutoFit/>
          </a:bodyPr>
          <a:lstStyle/>
          <a:p>
            <a:pPr algn="ctr" defTabSz="868052"/>
            <a:r>
              <a:rPr lang="en-US" sz="5696" b="1">
                <a:solidFill>
                  <a:schemeClr val="accent3"/>
                </a:solidFill>
                <a:latin typeface="Roboto Slab"/>
              </a:rPr>
              <a:t>23% </a:t>
            </a:r>
          </a:p>
          <a:p>
            <a:pPr algn="ctr" defTabSz="868052"/>
            <a:r>
              <a:rPr lang="en-US" sz="1899" b="1">
                <a:solidFill>
                  <a:schemeClr val="accent3"/>
                </a:solidFill>
                <a:latin typeface="Roboto Slab"/>
              </a:rPr>
              <a:t>more likely to apply</a:t>
            </a:r>
          </a:p>
          <a:p>
            <a:pPr algn="ctr" defTabSz="868052"/>
            <a:endParaRPr lang="en-US" sz="1139">
              <a:solidFill>
                <a:srgbClr val="1E1E1E"/>
              </a:solidFill>
              <a:latin typeface="Roboto"/>
            </a:endParaRPr>
          </a:p>
          <a:p>
            <a:pPr algn="ctr" defTabSz="868052"/>
            <a:r>
              <a:rPr lang="en-US" sz="1139">
                <a:solidFill>
                  <a:srgbClr val="1E1E1E"/>
                </a:solidFill>
                <a:latin typeface="Roboto"/>
              </a:rPr>
              <a:t>at four-year colleges than similar students who aren’t identified through Search.</a:t>
            </a:r>
            <a:endParaRPr lang="en-US" sz="1139">
              <a:solidFill>
                <a:srgbClr val="1E1E1E"/>
              </a:solidFill>
              <a:latin typeface="Roboto"/>
              <a:ea typeface="Roboto"/>
            </a:endParaRPr>
          </a:p>
        </p:txBody>
      </p:sp>
      <p:sp>
        <p:nvSpPr>
          <p:cNvPr id="21" name="TextBox 20">
            <a:extLst>
              <a:ext uri="{FF2B5EF4-FFF2-40B4-BE49-F238E27FC236}">
                <a16:creationId xmlns:a16="http://schemas.microsoft.com/office/drawing/2014/main" id="{C09E0977-6D05-4C68-929E-6DDAEE48275F}"/>
              </a:ext>
            </a:extLst>
          </p:cNvPr>
          <p:cNvSpPr txBox="1"/>
          <p:nvPr/>
        </p:nvSpPr>
        <p:spPr>
          <a:xfrm>
            <a:off x="930974" y="3787395"/>
            <a:ext cx="2556063" cy="1962332"/>
          </a:xfrm>
          <a:prstGeom prst="rect">
            <a:avLst/>
          </a:prstGeom>
          <a:noFill/>
        </p:spPr>
        <p:txBody>
          <a:bodyPr wrap="square">
            <a:spAutoFit/>
          </a:bodyPr>
          <a:lstStyle/>
          <a:p>
            <a:pPr algn="ctr" defTabSz="868052"/>
            <a:r>
              <a:rPr lang="en-US" sz="5696" b="1">
                <a:solidFill>
                  <a:schemeClr val="accent3"/>
                </a:solidFill>
                <a:latin typeface="Roboto Slab"/>
              </a:rPr>
              <a:t>25% </a:t>
            </a:r>
          </a:p>
          <a:p>
            <a:pPr algn="ctr" defTabSz="868052"/>
            <a:r>
              <a:rPr lang="en-US" sz="1899" b="1">
                <a:solidFill>
                  <a:schemeClr val="accent3"/>
                </a:solidFill>
                <a:latin typeface="Roboto Slab"/>
              </a:rPr>
              <a:t>more likely to enroll</a:t>
            </a:r>
          </a:p>
          <a:p>
            <a:pPr algn="ctr" defTabSz="868052"/>
            <a:endParaRPr lang="en-US" sz="1139">
              <a:solidFill>
                <a:srgbClr val="1E1E1E"/>
              </a:solidFill>
              <a:latin typeface="Roboto"/>
            </a:endParaRPr>
          </a:p>
          <a:p>
            <a:pPr algn="ctr" defTabSz="868052"/>
            <a:r>
              <a:rPr lang="en-US" sz="1139">
                <a:solidFill>
                  <a:srgbClr val="1E1E1E"/>
                </a:solidFill>
                <a:latin typeface="Roboto"/>
              </a:rPr>
              <a:t>at four-year colleges than similar students who aren’t identified through Search.</a:t>
            </a:r>
            <a:endParaRPr lang="en-US" sz="1139">
              <a:solidFill>
                <a:srgbClr val="1E1E1E"/>
              </a:solidFill>
              <a:latin typeface="Roboto"/>
              <a:ea typeface="Roboto"/>
            </a:endParaRPr>
          </a:p>
        </p:txBody>
      </p:sp>
      <p:sp>
        <p:nvSpPr>
          <p:cNvPr id="23" name="TextBox 22">
            <a:extLst>
              <a:ext uri="{FF2B5EF4-FFF2-40B4-BE49-F238E27FC236}">
                <a16:creationId xmlns:a16="http://schemas.microsoft.com/office/drawing/2014/main" id="{57845378-7CC9-472D-AF6F-53E18DF7DC84}"/>
              </a:ext>
            </a:extLst>
          </p:cNvPr>
          <p:cNvSpPr txBox="1"/>
          <p:nvPr/>
        </p:nvSpPr>
        <p:spPr>
          <a:xfrm>
            <a:off x="4561005" y="1958113"/>
            <a:ext cx="2428945" cy="3364960"/>
          </a:xfrm>
          <a:prstGeom prst="rect">
            <a:avLst/>
          </a:prstGeom>
          <a:noFill/>
        </p:spPr>
        <p:txBody>
          <a:bodyPr wrap="square">
            <a:spAutoFit/>
          </a:bodyPr>
          <a:lstStyle/>
          <a:p>
            <a:pPr algn="ctr" defTabSz="867972"/>
            <a:r>
              <a:rPr lang="en-US" sz="6836" b="1">
                <a:solidFill>
                  <a:schemeClr val="accent3"/>
                </a:solidFill>
                <a:latin typeface="Roboto Slab"/>
              </a:rPr>
              <a:t>31% </a:t>
            </a:r>
          </a:p>
          <a:p>
            <a:pPr algn="ctr" defTabSz="867972"/>
            <a:r>
              <a:rPr lang="en-US" sz="2658" b="1">
                <a:solidFill>
                  <a:schemeClr val="accent3"/>
                </a:solidFill>
                <a:latin typeface="Roboto Slab"/>
              </a:rPr>
              <a:t>more likely </a:t>
            </a:r>
          </a:p>
          <a:p>
            <a:pPr algn="ctr" defTabSz="867972"/>
            <a:r>
              <a:rPr lang="en-US" sz="2658" b="1">
                <a:solidFill>
                  <a:schemeClr val="accent3"/>
                </a:solidFill>
                <a:latin typeface="Roboto Slab"/>
              </a:rPr>
              <a:t>to graduate</a:t>
            </a:r>
          </a:p>
          <a:p>
            <a:pPr algn="ctr" defTabSz="867972"/>
            <a:endParaRPr lang="en-US" sz="3038" b="1">
              <a:solidFill>
                <a:srgbClr val="702F8A"/>
              </a:solidFill>
              <a:latin typeface="Roboto Slab"/>
            </a:endParaRPr>
          </a:p>
          <a:p>
            <a:pPr algn="ctr" defTabSz="867972"/>
            <a:r>
              <a:rPr lang="en-US" sz="1519" b="1">
                <a:solidFill>
                  <a:srgbClr val="1E1E1E"/>
                </a:solidFill>
                <a:latin typeface="Roboto"/>
              </a:rPr>
              <a:t>in four years </a:t>
            </a:r>
            <a:r>
              <a:rPr lang="en-US" sz="1519">
                <a:solidFill>
                  <a:srgbClr val="1E1E1E"/>
                </a:solidFill>
                <a:latin typeface="Roboto"/>
              </a:rPr>
              <a:t>than </a:t>
            </a:r>
          </a:p>
          <a:p>
            <a:pPr algn="ctr" defTabSz="867972"/>
            <a:r>
              <a:rPr lang="en-US" sz="1519">
                <a:solidFill>
                  <a:srgbClr val="1E1E1E"/>
                </a:solidFill>
                <a:latin typeface="Roboto"/>
              </a:rPr>
              <a:t>similar students who </a:t>
            </a:r>
          </a:p>
          <a:p>
            <a:pPr algn="ctr" defTabSz="867972"/>
            <a:r>
              <a:rPr lang="en-US" sz="1519">
                <a:solidFill>
                  <a:srgbClr val="1E1E1E"/>
                </a:solidFill>
                <a:latin typeface="Roboto"/>
              </a:rPr>
              <a:t>weren’t identified </a:t>
            </a:r>
            <a:br>
              <a:rPr lang="en-US" sz="1519">
                <a:solidFill>
                  <a:srgbClr val="1E1E1E"/>
                </a:solidFill>
                <a:latin typeface="Roboto"/>
              </a:rPr>
            </a:br>
            <a:r>
              <a:rPr lang="en-US" sz="1519">
                <a:solidFill>
                  <a:srgbClr val="1E1E1E"/>
                </a:solidFill>
                <a:latin typeface="Roboto"/>
              </a:rPr>
              <a:t>through Search.</a:t>
            </a:r>
          </a:p>
        </p:txBody>
      </p:sp>
      <p:sp>
        <p:nvSpPr>
          <p:cNvPr id="24" name="TextBox 23">
            <a:extLst>
              <a:ext uri="{FF2B5EF4-FFF2-40B4-BE49-F238E27FC236}">
                <a16:creationId xmlns:a16="http://schemas.microsoft.com/office/drawing/2014/main" id="{5FD018DD-9B1E-4AD7-854A-2A8DB7C2C0E8}"/>
              </a:ext>
            </a:extLst>
          </p:cNvPr>
          <p:cNvSpPr txBox="1"/>
          <p:nvPr/>
        </p:nvSpPr>
        <p:spPr>
          <a:xfrm rot="16200000">
            <a:off x="7364587" y="2039833"/>
            <a:ext cx="2065062" cy="477922"/>
          </a:xfrm>
          <a:prstGeom prst="rect">
            <a:avLst/>
          </a:prstGeom>
          <a:noFill/>
        </p:spPr>
        <p:txBody>
          <a:bodyPr wrap="square" lIns="34180" tIns="34180" rIns="34180" bIns="34180" rtlCol="0">
            <a:spAutoFit/>
          </a:bodyPr>
          <a:lstStyle/>
          <a:p>
            <a:pPr defTabSz="868052"/>
            <a:r>
              <a:rPr lang="en-US" sz="2657" b="1">
                <a:solidFill>
                  <a:srgbClr val="1E1E1E"/>
                </a:solidFill>
                <a:latin typeface="Roboto Slab"/>
              </a:rPr>
              <a:t>Enrollment</a:t>
            </a:r>
          </a:p>
        </p:txBody>
      </p:sp>
      <p:sp>
        <p:nvSpPr>
          <p:cNvPr id="25" name="TextBox 24">
            <a:extLst>
              <a:ext uri="{FF2B5EF4-FFF2-40B4-BE49-F238E27FC236}">
                <a16:creationId xmlns:a16="http://schemas.microsoft.com/office/drawing/2014/main" id="{39C4543A-08ED-4D12-9CC5-F5DBDC951490}"/>
              </a:ext>
            </a:extLst>
          </p:cNvPr>
          <p:cNvSpPr txBox="1"/>
          <p:nvPr/>
        </p:nvSpPr>
        <p:spPr>
          <a:xfrm rot="16200000">
            <a:off x="7368775" y="4514577"/>
            <a:ext cx="2065062" cy="477922"/>
          </a:xfrm>
          <a:prstGeom prst="rect">
            <a:avLst/>
          </a:prstGeom>
          <a:noFill/>
        </p:spPr>
        <p:txBody>
          <a:bodyPr wrap="square" lIns="34180" tIns="34180" rIns="34180" bIns="34180" rtlCol="0">
            <a:spAutoFit/>
          </a:bodyPr>
          <a:lstStyle/>
          <a:p>
            <a:pPr defTabSz="868052"/>
            <a:r>
              <a:rPr lang="en-US" sz="2657" b="1">
                <a:solidFill>
                  <a:srgbClr val="1E1E1E"/>
                </a:solidFill>
                <a:latin typeface="Roboto Slab"/>
              </a:rPr>
              <a:t>Completion</a:t>
            </a:r>
          </a:p>
        </p:txBody>
      </p:sp>
      <p:graphicFrame>
        <p:nvGraphicFramePr>
          <p:cNvPr id="27" name="Table 6">
            <a:extLst>
              <a:ext uri="{FF2B5EF4-FFF2-40B4-BE49-F238E27FC236}">
                <a16:creationId xmlns:a16="http://schemas.microsoft.com/office/drawing/2014/main" id="{3BD94C0D-6A9E-4B84-81EA-99FD5F4E0234}"/>
              </a:ext>
            </a:extLst>
          </p:cNvPr>
          <p:cNvGraphicFramePr>
            <a:graphicFrameLocks noGrp="1" noChangeAspect="1"/>
          </p:cNvGraphicFramePr>
          <p:nvPr/>
        </p:nvGraphicFramePr>
        <p:xfrm>
          <a:off x="8713123" y="1642479"/>
          <a:ext cx="2929491" cy="1649851"/>
        </p:xfrm>
        <a:graphic>
          <a:graphicData uri="http://schemas.openxmlformats.org/drawingml/2006/table">
            <a:tbl>
              <a:tblPr firstRow="1" bandRow="1">
                <a:tableStyleId>{5C22544A-7EE6-4342-B048-85BDC9FD1C3A}</a:tableStyleId>
              </a:tblPr>
              <a:tblGrid>
                <a:gridCol w="835125">
                  <a:extLst>
                    <a:ext uri="{9D8B030D-6E8A-4147-A177-3AD203B41FA5}">
                      <a16:colId xmlns:a16="http://schemas.microsoft.com/office/drawing/2014/main" val="2340354726"/>
                    </a:ext>
                  </a:extLst>
                </a:gridCol>
                <a:gridCol w="2094366">
                  <a:extLst>
                    <a:ext uri="{9D8B030D-6E8A-4147-A177-3AD203B41FA5}">
                      <a16:colId xmlns:a16="http://schemas.microsoft.com/office/drawing/2014/main" val="4129927096"/>
                    </a:ext>
                  </a:extLst>
                </a:gridCol>
              </a:tblGrid>
              <a:tr h="376203">
                <a:tc>
                  <a:txBody>
                    <a:bodyPr/>
                    <a:lstStyle/>
                    <a:p>
                      <a:pPr marL="0" marR="0" lvl="0" indent="0" algn="ctr" defTabSz="981334" rtl="0" eaLnBrk="1" fontAlgn="auto" latinLnBrk="0" hangingPunct="1">
                        <a:lnSpc>
                          <a:spcPct val="100000"/>
                        </a:lnSpc>
                        <a:spcBef>
                          <a:spcPts val="0"/>
                        </a:spcBef>
                        <a:spcAft>
                          <a:spcPts val="0"/>
                        </a:spcAft>
                        <a:buClrTx/>
                        <a:buSzTx/>
                        <a:buFontTx/>
                        <a:buNone/>
                        <a:tabLst/>
                        <a:defRPr/>
                      </a:pPr>
                      <a:r>
                        <a:rPr lang="en-US" sz="1900" b="1" kern="1200">
                          <a:solidFill>
                            <a:schemeClr val="accent3"/>
                          </a:solidFill>
                          <a:latin typeface="+mj-lt"/>
                          <a:ea typeface="+mn-ea"/>
                          <a:cs typeface="+mn-cs"/>
                        </a:rPr>
                        <a:t>34% </a:t>
                      </a:r>
                    </a:p>
                  </a:txBody>
                  <a:tcPr marL="86816" marR="86816" marT="43407" marB="43407" anchor="ctr">
                    <a:lnL w="762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1E1E1E"/>
                          </a:solidFill>
                          <a:effectLst/>
                          <a:uLnTx/>
                          <a:uFillTx/>
                          <a:latin typeface="+mn-lt"/>
                          <a:ea typeface="+mn-ea"/>
                          <a:cs typeface="+mn-cs"/>
                        </a:rPr>
                        <a:t>For </a:t>
                      </a:r>
                      <a:r>
                        <a:rPr kumimoji="0" lang="en-US" sz="1300" b="1" i="0" u="none" strike="noStrike" kern="1200" cap="none" spc="0" normalizeH="0" baseline="0" noProof="0">
                          <a:ln>
                            <a:noFill/>
                          </a:ln>
                          <a:solidFill>
                            <a:srgbClr val="1E1E1E"/>
                          </a:solidFill>
                          <a:effectLst/>
                          <a:uLnTx/>
                          <a:uFillTx/>
                          <a:latin typeface="+mn-lt"/>
                          <a:ea typeface="+mn-ea"/>
                          <a:cs typeface="+mn-cs"/>
                        </a:rPr>
                        <a:t>Hispanic students</a:t>
                      </a:r>
                    </a:p>
                  </a:txBody>
                  <a:tcPr marL="86816" marR="86816" marT="43407" marB="43407" anchor="ctr">
                    <a:lnL w="762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2338562"/>
                  </a:ext>
                </a:extLst>
              </a:tr>
              <a:tr h="376203">
                <a:tc>
                  <a:txBody>
                    <a:bodyPr/>
                    <a:lstStyle/>
                    <a:p>
                      <a:pPr marL="0" marR="0" lvl="0" indent="0" algn="ctr" defTabSz="981334" rtl="0" eaLnBrk="1" fontAlgn="auto" latinLnBrk="0" hangingPunct="1">
                        <a:lnSpc>
                          <a:spcPct val="100000"/>
                        </a:lnSpc>
                        <a:spcBef>
                          <a:spcPts val="0"/>
                        </a:spcBef>
                        <a:spcAft>
                          <a:spcPts val="0"/>
                        </a:spcAft>
                        <a:buClrTx/>
                        <a:buSzTx/>
                        <a:buFontTx/>
                        <a:buNone/>
                        <a:tabLst/>
                        <a:defRPr/>
                      </a:pPr>
                      <a:r>
                        <a:rPr lang="en-US" sz="1900" b="1" kern="1200">
                          <a:solidFill>
                            <a:schemeClr val="accent3"/>
                          </a:solidFill>
                          <a:latin typeface="+mj-lt"/>
                          <a:ea typeface="+mn-ea"/>
                          <a:cs typeface="+mn-cs"/>
                        </a:rPr>
                        <a:t>25% </a:t>
                      </a:r>
                    </a:p>
                  </a:txBody>
                  <a:tcPr marL="86816" marR="86816" marT="43407" marB="43407" anchor="ctr">
                    <a:lnL w="762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US" sz="1300" b="0" i="0" u="none" strike="noStrike" kern="1200" cap="none" spc="0" normalizeH="0" baseline="0" noProof="0">
                          <a:ln>
                            <a:noFill/>
                          </a:ln>
                          <a:solidFill>
                            <a:srgbClr val="1E1E1E"/>
                          </a:solidFill>
                          <a:effectLst/>
                          <a:uLnTx/>
                          <a:uFillTx/>
                          <a:latin typeface="+mn-lt"/>
                          <a:ea typeface="+mn-ea"/>
                          <a:cs typeface="+mn-cs"/>
                        </a:rPr>
                        <a:t>For </a:t>
                      </a:r>
                      <a:r>
                        <a:rPr kumimoji="0" lang="en-US" sz="1300" b="1" i="0" u="none" strike="noStrike" kern="1200" cap="none" spc="0" normalizeH="0" baseline="0" noProof="0">
                          <a:ln>
                            <a:noFill/>
                          </a:ln>
                          <a:solidFill>
                            <a:srgbClr val="1E1E1E"/>
                          </a:solidFill>
                          <a:effectLst/>
                          <a:uLnTx/>
                          <a:uFillTx/>
                          <a:latin typeface="+mn-lt"/>
                          <a:ea typeface="+mn-ea"/>
                          <a:cs typeface="+mn-cs"/>
                        </a:rPr>
                        <a:t>Black students</a:t>
                      </a:r>
                      <a:endParaRPr kumimoji="0" lang="en-US" sz="1300" b="0" i="0" u="none" strike="noStrike" kern="1200" cap="none" spc="0" normalizeH="0" baseline="0" noProof="0">
                        <a:ln>
                          <a:noFill/>
                        </a:ln>
                        <a:solidFill>
                          <a:srgbClr val="1E1E1E"/>
                        </a:solidFill>
                        <a:effectLst/>
                        <a:uLnTx/>
                        <a:uFillTx/>
                        <a:latin typeface="+mn-lt"/>
                        <a:ea typeface="+mn-ea"/>
                        <a:cs typeface="+mn-cs"/>
                      </a:endParaRPr>
                    </a:p>
                  </a:txBody>
                  <a:tcPr marL="86816" marR="86816" marT="43407" marB="43407" anchor="ctr">
                    <a:lnL w="762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5086345"/>
                  </a:ext>
                </a:extLst>
              </a:tr>
              <a:tr h="897103">
                <a:tc>
                  <a:txBody>
                    <a:bodyPr/>
                    <a:lstStyle/>
                    <a:p>
                      <a:pPr marL="0" marR="0" lvl="0" indent="0" algn="ctr" defTabSz="981334" rtl="0" eaLnBrk="1" fontAlgn="auto" latinLnBrk="0" hangingPunct="1">
                        <a:lnSpc>
                          <a:spcPct val="100000"/>
                        </a:lnSpc>
                        <a:spcBef>
                          <a:spcPts val="0"/>
                        </a:spcBef>
                        <a:spcAft>
                          <a:spcPts val="0"/>
                        </a:spcAft>
                        <a:buClrTx/>
                        <a:buSzTx/>
                        <a:buFontTx/>
                        <a:buNone/>
                        <a:tabLst/>
                        <a:defRPr/>
                      </a:pPr>
                      <a:r>
                        <a:rPr lang="en-US" sz="1900" b="1" kern="1200">
                          <a:solidFill>
                            <a:schemeClr val="accent3"/>
                          </a:solidFill>
                          <a:latin typeface="+mj-lt"/>
                          <a:ea typeface="+mn-ea"/>
                          <a:cs typeface="+mn-cs"/>
                        </a:rPr>
                        <a:t>24%</a:t>
                      </a:r>
                      <a:r>
                        <a:rPr lang="en-US" sz="3800" b="1" kern="1200">
                          <a:solidFill>
                            <a:schemeClr val="accent3"/>
                          </a:solidFill>
                          <a:latin typeface="+mj-lt"/>
                          <a:ea typeface="+mn-ea"/>
                          <a:cs typeface="+mn-cs"/>
                        </a:rPr>
                        <a:t> </a:t>
                      </a:r>
                    </a:p>
                  </a:txBody>
                  <a:tcPr marL="86816" marR="86816" marT="43407" marB="43407" anchor="ctr">
                    <a:lnL w="762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US" sz="1300" b="0" i="0" u="none" strike="noStrike" kern="1200" cap="none" spc="0" normalizeH="0" baseline="0" noProof="0">
                          <a:ln>
                            <a:noFill/>
                          </a:ln>
                          <a:solidFill>
                            <a:srgbClr val="1E1E1E"/>
                          </a:solidFill>
                          <a:effectLst/>
                          <a:uLnTx/>
                          <a:uFillTx/>
                          <a:latin typeface="+mn-lt"/>
                          <a:ea typeface="+mn-ea"/>
                          <a:cs typeface="+mn-cs"/>
                        </a:rPr>
                        <a:t>For </a:t>
                      </a:r>
                      <a:r>
                        <a:rPr kumimoji="0" lang="en-US" sz="1300" b="1" i="0" u="none" strike="noStrike" kern="1200" cap="none" spc="0" normalizeH="0" baseline="0" noProof="0">
                          <a:ln>
                            <a:noFill/>
                          </a:ln>
                          <a:solidFill>
                            <a:srgbClr val="1E1E1E"/>
                          </a:solidFill>
                          <a:effectLst/>
                          <a:uLnTx/>
                          <a:uFillTx/>
                          <a:latin typeface="+mn-lt"/>
                          <a:ea typeface="+mn-ea"/>
                          <a:cs typeface="+mn-cs"/>
                        </a:rPr>
                        <a:t>American Indian/Native Alaskan students</a:t>
                      </a:r>
                      <a:r>
                        <a:rPr kumimoji="0" lang="en-US" sz="1300" b="0" i="0" u="none" strike="noStrike" kern="1200" cap="none" spc="0" normalizeH="0" baseline="0" noProof="0">
                          <a:ln>
                            <a:noFill/>
                          </a:ln>
                          <a:solidFill>
                            <a:srgbClr val="1E1E1E"/>
                          </a:solidFill>
                          <a:effectLst/>
                          <a:uLnTx/>
                          <a:uFillTx/>
                          <a:latin typeface="+mn-lt"/>
                          <a:ea typeface="+mn-ea"/>
                          <a:cs typeface="+mn-cs"/>
                        </a:rPr>
                        <a:t> who receive </a:t>
                      </a:r>
                      <a:r>
                        <a:rPr lang="en-US" sz="1300" b="0" i="0" u="none" strike="noStrike" kern="1200" cap="none" spc="0" normalizeH="0" baseline="0" noProof="0">
                          <a:ln>
                            <a:noFill/>
                          </a:ln>
                          <a:solidFill>
                            <a:srgbClr val="1E1E1E"/>
                          </a:solidFill>
                          <a:effectLst/>
                          <a:uLnTx/>
                          <a:uFillTx/>
                          <a:latin typeface="+mn-lt"/>
                          <a:ea typeface="+mn-ea"/>
                          <a:cs typeface="+mn-cs"/>
                        </a:rPr>
                        <a:t>outreach via</a:t>
                      </a:r>
                      <a:r>
                        <a:rPr kumimoji="0" lang="en-US" sz="1300" b="0" i="0" u="none" strike="noStrike" kern="1200" cap="none" spc="0" normalizeH="0" baseline="0" noProof="0">
                          <a:ln>
                            <a:noFill/>
                          </a:ln>
                          <a:solidFill>
                            <a:srgbClr val="1E1E1E"/>
                          </a:solidFill>
                          <a:effectLst/>
                          <a:uLnTx/>
                          <a:uFillTx/>
                          <a:latin typeface="+mn-lt"/>
                          <a:ea typeface="+mn-ea"/>
                          <a:cs typeface="+mn-cs"/>
                        </a:rPr>
                        <a:t> Search</a:t>
                      </a:r>
                    </a:p>
                  </a:txBody>
                  <a:tcPr marL="86816" marR="86816" marT="43407" marB="43407" anchor="ctr">
                    <a:lnL w="762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6026141"/>
                  </a:ext>
                </a:extLst>
              </a:tr>
            </a:tbl>
          </a:graphicData>
        </a:graphic>
      </p:graphicFrame>
      <p:cxnSp>
        <p:nvCxnSpPr>
          <p:cNvPr id="9" name="Straight Connector 8">
            <a:extLst>
              <a:ext uri="{FF2B5EF4-FFF2-40B4-BE49-F238E27FC236}">
                <a16:creationId xmlns:a16="http://schemas.microsoft.com/office/drawing/2014/main" id="{DC1F0B67-B537-475D-A1F2-7CD688FF09C4}"/>
              </a:ext>
            </a:extLst>
          </p:cNvPr>
          <p:cNvCxnSpPr>
            <a:cxnSpLocks/>
          </p:cNvCxnSpPr>
          <p:nvPr/>
        </p:nvCxnSpPr>
        <p:spPr>
          <a:xfrm>
            <a:off x="7787575" y="3575518"/>
            <a:ext cx="3855039" cy="0"/>
          </a:xfrm>
          <a:prstGeom prst="line">
            <a:avLst/>
          </a:prstGeom>
          <a:ln/>
        </p:spPr>
        <p:style>
          <a:lnRef idx="1">
            <a:schemeClr val="dk1"/>
          </a:lnRef>
          <a:fillRef idx="0">
            <a:schemeClr val="dk1"/>
          </a:fillRef>
          <a:effectRef idx="0">
            <a:schemeClr val="dk1"/>
          </a:effectRef>
          <a:fontRef idx="minor">
            <a:schemeClr val="tx1"/>
          </a:fontRef>
        </p:style>
      </p:cxnSp>
      <p:graphicFrame>
        <p:nvGraphicFramePr>
          <p:cNvPr id="30" name="Table 6">
            <a:extLst>
              <a:ext uri="{FF2B5EF4-FFF2-40B4-BE49-F238E27FC236}">
                <a16:creationId xmlns:a16="http://schemas.microsoft.com/office/drawing/2014/main" id="{8E5EBB82-05ED-4410-83F0-6115BFD87238}"/>
              </a:ext>
            </a:extLst>
          </p:cNvPr>
          <p:cNvGraphicFramePr>
            <a:graphicFrameLocks noGrp="1" noChangeAspect="1"/>
          </p:cNvGraphicFramePr>
          <p:nvPr/>
        </p:nvGraphicFramePr>
        <p:xfrm>
          <a:off x="8713123" y="3964067"/>
          <a:ext cx="2923908" cy="1649851"/>
        </p:xfrm>
        <a:graphic>
          <a:graphicData uri="http://schemas.openxmlformats.org/drawingml/2006/table">
            <a:tbl>
              <a:tblPr firstRow="1" bandRow="1">
                <a:tableStyleId>{5C22544A-7EE6-4342-B048-85BDC9FD1C3A}</a:tableStyleId>
              </a:tblPr>
              <a:tblGrid>
                <a:gridCol w="833534">
                  <a:extLst>
                    <a:ext uri="{9D8B030D-6E8A-4147-A177-3AD203B41FA5}">
                      <a16:colId xmlns:a16="http://schemas.microsoft.com/office/drawing/2014/main" val="2340354726"/>
                    </a:ext>
                  </a:extLst>
                </a:gridCol>
                <a:gridCol w="2090374">
                  <a:extLst>
                    <a:ext uri="{9D8B030D-6E8A-4147-A177-3AD203B41FA5}">
                      <a16:colId xmlns:a16="http://schemas.microsoft.com/office/drawing/2014/main" val="4129927096"/>
                    </a:ext>
                  </a:extLst>
                </a:gridCol>
              </a:tblGrid>
              <a:tr h="376203">
                <a:tc>
                  <a:txBody>
                    <a:bodyPr/>
                    <a:lstStyle/>
                    <a:p>
                      <a:pPr marL="0" marR="0" lvl="0" indent="0" algn="ctr" defTabSz="981334" rtl="0" eaLnBrk="1" fontAlgn="auto" latinLnBrk="0" hangingPunct="1">
                        <a:lnSpc>
                          <a:spcPct val="100000"/>
                        </a:lnSpc>
                        <a:spcBef>
                          <a:spcPts val="0"/>
                        </a:spcBef>
                        <a:spcAft>
                          <a:spcPts val="0"/>
                        </a:spcAft>
                        <a:buClrTx/>
                        <a:buSzTx/>
                        <a:buFontTx/>
                        <a:buNone/>
                        <a:tabLst/>
                        <a:defRPr/>
                      </a:pPr>
                      <a:r>
                        <a:rPr lang="en-US" sz="1900" b="1" kern="1200">
                          <a:solidFill>
                            <a:schemeClr val="accent3"/>
                          </a:solidFill>
                          <a:latin typeface="+mj-lt"/>
                          <a:ea typeface="+mn-ea"/>
                          <a:cs typeface="+mn-cs"/>
                        </a:rPr>
                        <a:t>43% </a:t>
                      </a:r>
                    </a:p>
                  </a:txBody>
                  <a:tcPr marL="86816" marR="86816" marT="43407" marB="43407" anchor="ctr">
                    <a:lnL w="76200" cap="flat" cmpd="sng" algn="ctr">
                      <a:solidFill>
                        <a:schemeClr val="tx2"/>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1E1E1E"/>
                          </a:solidFill>
                          <a:effectLst/>
                          <a:uLnTx/>
                          <a:uFillTx/>
                          <a:latin typeface="+mn-lt"/>
                          <a:ea typeface="+mn-ea"/>
                          <a:cs typeface="+mn-cs"/>
                        </a:rPr>
                        <a:t>For </a:t>
                      </a:r>
                      <a:r>
                        <a:rPr kumimoji="0" lang="en-US" sz="1300" b="1" i="0" u="none" strike="noStrike" kern="1200" cap="none" spc="0" normalizeH="0" baseline="0" noProof="0">
                          <a:ln>
                            <a:noFill/>
                          </a:ln>
                          <a:solidFill>
                            <a:srgbClr val="1E1E1E"/>
                          </a:solidFill>
                          <a:effectLst/>
                          <a:uLnTx/>
                          <a:uFillTx/>
                          <a:latin typeface="+mn-lt"/>
                          <a:ea typeface="+mn-ea"/>
                          <a:cs typeface="+mn-cs"/>
                        </a:rPr>
                        <a:t>Hispanic students</a:t>
                      </a:r>
                    </a:p>
                  </a:txBody>
                  <a:tcPr marL="86816" marR="86816" marT="43407" marB="43407"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2338562"/>
                  </a:ext>
                </a:extLst>
              </a:tr>
              <a:tr h="376203">
                <a:tc>
                  <a:txBody>
                    <a:bodyPr/>
                    <a:lstStyle/>
                    <a:p>
                      <a:pPr marL="0" marR="0" lvl="0" indent="0" algn="ctr" defTabSz="981334" rtl="0" eaLnBrk="1" fontAlgn="auto" latinLnBrk="0" hangingPunct="1">
                        <a:lnSpc>
                          <a:spcPct val="100000"/>
                        </a:lnSpc>
                        <a:spcBef>
                          <a:spcPts val="0"/>
                        </a:spcBef>
                        <a:spcAft>
                          <a:spcPts val="0"/>
                        </a:spcAft>
                        <a:buClrTx/>
                        <a:buSzTx/>
                        <a:buFontTx/>
                        <a:buNone/>
                        <a:tabLst/>
                        <a:defRPr/>
                      </a:pPr>
                      <a:r>
                        <a:rPr lang="en-US" sz="1900" b="1" kern="1200">
                          <a:solidFill>
                            <a:schemeClr val="accent3"/>
                          </a:solidFill>
                          <a:latin typeface="+mj-lt"/>
                          <a:ea typeface="+mn-ea"/>
                          <a:cs typeface="+mn-cs"/>
                        </a:rPr>
                        <a:t>40% </a:t>
                      </a:r>
                    </a:p>
                  </a:txBody>
                  <a:tcPr marL="86816" marR="86816" marT="43407" marB="43407" anchor="ctr">
                    <a:lnL w="76200" cap="flat" cmpd="sng" algn="ctr">
                      <a:solidFill>
                        <a:schemeClr val="tx2"/>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US" sz="1300" b="0" i="0" u="none" strike="noStrike" kern="1200" cap="none" spc="0" normalizeH="0" baseline="0" noProof="0">
                          <a:ln>
                            <a:noFill/>
                          </a:ln>
                          <a:solidFill>
                            <a:srgbClr val="1E1E1E"/>
                          </a:solidFill>
                          <a:effectLst/>
                          <a:uLnTx/>
                          <a:uFillTx/>
                          <a:latin typeface="+mn-lt"/>
                          <a:ea typeface="+mn-ea"/>
                          <a:cs typeface="+mn-cs"/>
                        </a:rPr>
                        <a:t>For </a:t>
                      </a:r>
                      <a:r>
                        <a:rPr kumimoji="0" lang="en-US" sz="1300" b="1" i="0" u="none" strike="noStrike" kern="1200" cap="none" spc="0" normalizeH="0" baseline="0" noProof="0">
                          <a:ln>
                            <a:noFill/>
                          </a:ln>
                          <a:solidFill>
                            <a:srgbClr val="1E1E1E"/>
                          </a:solidFill>
                          <a:effectLst/>
                          <a:uLnTx/>
                          <a:uFillTx/>
                          <a:latin typeface="+mn-lt"/>
                          <a:ea typeface="+mn-ea"/>
                          <a:cs typeface="+mn-cs"/>
                        </a:rPr>
                        <a:t>Black students</a:t>
                      </a:r>
                      <a:endParaRPr kumimoji="0" lang="en-US" sz="1300" b="0" i="0" u="none" strike="noStrike" kern="1200" cap="none" spc="0" normalizeH="0" baseline="0" noProof="0">
                        <a:ln>
                          <a:noFill/>
                        </a:ln>
                        <a:solidFill>
                          <a:srgbClr val="1E1E1E"/>
                        </a:solidFill>
                        <a:effectLst/>
                        <a:uLnTx/>
                        <a:uFillTx/>
                        <a:latin typeface="+mn-lt"/>
                        <a:ea typeface="+mn-ea"/>
                        <a:cs typeface="+mn-cs"/>
                      </a:endParaRPr>
                    </a:p>
                  </a:txBody>
                  <a:tcPr marL="86816" marR="86816" marT="43407" marB="43407"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5086345"/>
                  </a:ext>
                </a:extLst>
              </a:tr>
              <a:tr h="897103">
                <a:tc>
                  <a:txBody>
                    <a:bodyPr/>
                    <a:lstStyle/>
                    <a:p>
                      <a:pPr marL="0" marR="0" lvl="0" indent="0" algn="ctr" defTabSz="981334" rtl="0" eaLnBrk="1" fontAlgn="auto" latinLnBrk="0" hangingPunct="1">
                        <a:lnSpc>
                          <a:spcPct val="100000"/>
                        </a:lnSpc>
                        <a:spcBef>
                          <a:spcPts val="0"/>
                        </a:spcBef>
                        <a:spcAft>
                          <a:spcPts val="0"/>
                        </a:spcAft>
                        <a:buClrTx/>
                        <a:buSzTx/>
                        <a:buFontTx/>
                        <a:buNone/>
                        <a:tabLst/>
                        <a:defRPr/>
                      </a:pPr>
                      <a:r>
                        <a:rPr lang="en-US" sz="1900" b="1" kern="1200">
                          <a:solidFill>
                            <a:schemeClr val="accent3"/>
                          </a:solidFill>
                          <a:latin typeface="+mj-lt"/>
                          <a:ea typeface="+mn-ea"/>
                          <a:cs typeface="+mn-cs"/>
                        </a:rPr>
                        <a:t>48%</a:t>
                      </a:r>
                      <a:r>
                        <a:rPr lang="en-US" sz="3800" b="1" kern="1200">
                          <a:solidFill>
                            <a:schemeClr val="accent3"/>
                          </a:solidFill>
                          <a:latin typeface="+mj-lt"/>
                          <a:ea typeface="+mn-ea"/>
                          <a:cs typeface="+mn-cs"/>
                        </a:rPr>
                        <a:t> </a:t>
                      </a:r>
                    </a:p>
                  </a:txBody>
                  <a:tcPr marL="86816" marR="86816" marT="43407" marB="43407" anchor="ctr">
                    <a:lnL w="76200" cap="flat" cmpd="sng" algn="ctr">
                      <a:solidFill>
                        <a:schemeClr val="tx2"/>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US" sz="1300" b="0" i="0" u="none" strike="noStrike" kern="1200" cap="none" spc="0" normalizeH="0" baseline="0" noProof="0">
                          <a:ln>
                            <a:noFill/>
                          </a:ln>
                          <a:solidFill>
                            <a:srgbClr val="1E1E1E"/>
                          </a:solidFill>
                          <a:effectLst/>
                          <a:uLnTx/>
                          <a:uFillTx/>
                          <a:latin typeface="+mn-lt"/>
                          <a:ea typeface="+mn-ea"/>
                          <a:cs typeface="+mn-cs"/>
                        </a:rPr>
                        <a:t>For </a:t>
                      </a:r>
                      <a:r>
                        <a:rPr kumimoji="0" lang="en-US" sz="1300" b="1" i="0" u="none" strike="noStrike" kern="1200" cap="none" spc="0" normalizeH="0" baseline="0" noProof="0">
                          <a:ln>
                            <a:noFill/>
                          </a:ln>
                          <a:solidFill>
                            <a:srgbClr val="1E1E1E"/>
                          </a:solidFill>
                          <a:effectLst/>
                          <a:uLnTx/>
                          <a:uFillTx/>
                          <a:latin typeface="+mn-lt"/>
                          <a:ea typeface="+mn-ea"/>
                          <a:cs typeface="+mn-cs"/>
                        </a:rPr>
                        <a:t>American Indian/Native Alaskan students</a:t>
                      </a:r>
                      <a:r>
                        <a:rPr kumimoji="0" lang="en-US" sz="1300" b="0" i="0" u="none" strike="noStrike" kern="1200" cap="none" spc="0" normalizeH="0" baseline="0" noProof="0">
                          <a:ln>
                            <a:noFill/>
                          </a:ln>
                          <a:solidFill>
                            <a:srgbClr val="1E1E1E"/>
                          </a:solidFill>
                          <a:effectLst/>
                          <a:uLnTx/>
                          <a:uFillTx/>
                          <a:latin typeface="+mn-lt"/>
                          <a:ea typeface="+mn-ea"/>
                          <a:cs typeface="+mn-cs"/>
                        </a:rPr>
                        <a:t> who receive </a:t>
                      </a:r>
                      <a:r>
                        <a:rPr lang="en-US" sz="1300" b="0" i="0" u="none" strike="noStrike" kern="1200" cap="none" spc="0" normalizeH="0" baseline="0" noProof="0">
                          <a:ln>
                            <a:noFill/>
                          </a:ln>
                          <a:solidFill>
                            <a:srgbClr val="1E1E1E"/>
                          </a:solidFill>
                          <a:effectLst/>
                          <a:uLnTx/>
                          <a:uFillTx/>
                          <a:latin typeface="+mn-lt"/>
                          <a:ea typeface="+mn-ea"/>
                          <a:cs typeface="+mn-cs"/>
                        </a:rPr>
                        <a:t>outreach via</a:t>
                      </a:r>
                      <a:r>
                        <a:rPr kumimoji="0" lang="en-US" sz="1300" b="0" i="0" u="none" strike="noStrike" kern="1200" cap="none" spc="0" normalizeH="0" baseline="0" noProof="0">
                          <a:ln>
                            <a:noFill/>
                          </a:ln>
                          <a:solidFill>
                            <a:srgbClr val="1E1E1E"/>
                          </a:solidFill>
                          <a:effectLst/>
                          <a:uLnTx/>
                          <a:uFillTx/>
                          <a:latin typeface="+mn-lt"/>
                          <a:ea typeface="+mn-ea"/>
                          <a:cs typeface="+mn-cs"/>
                        </a:rPr>
                        <a:t> Search</a:t>
                      </a:r>
                    </a:p>
                  </a:txBody>
                  <a:tcPr marL="86816" marR="86816" marT="43407" marB="43407"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6026141"/>
                  </a:ext>
                </a:extLst>
              </a:tr>
            </a:tbl>
          </a:graphicData>
        </a:graphic>
      </p:graphicFrame>
      <p:sp>
        <p:nvSpPr>
          <p:cNvPr id="26" name="TextBox 25">
            <a:extLst>
              <a:ext uri="{FF2B5EF4-FFF2-40B4-BE49-F238E27FC236}">
                <a16:creationId xmlns:a16="http://schemas.microsoft.com/office/drawing/2014/main" id="{9BADC4FC-7666-484B-9F1F-E89F9EA5BABD}"/>
              </a:ext>
            </a:extLst>
          </p:cNvPr>
          <p:cNvSpPr txBox="1"/>
          <p:nvPr/>
        </p:nvSpPr>
        <p:spPr>
          <a:xfrm>
            <a:off x="1796452" y="6393628"/>
            <a:ext cx="9170045" cy="229745"/>
          </a:xfrm>
          <a:prstGeom prst="rect">
            <a:avLst/>
          </a:prstGeom>
          <a:noFill/>
        </p:spPr>
        <p:txBody>
          <a:bodyPr wrap="square" lIns="34180" tIns="34180" rIns="34180" bIns="34180" rtlCol="0">
            <a:spAutoFit/>
          </a:bodyPr>
          <a:lstStyle/>
          <a:p>
            <a:pPr defTabSz="867972"/>
            <a:r>
              <a:rPr lang="en-US" sz="1044" b="1">
                <a:solidFill>
                  <a:srgbClr val="1E1E1E"/>
                </a:solidFill>
                <a:latin typeface="Roboto"/>
              </a:rPr>
              <a:t>Enrollment &amp; Completion: </a:t>
            </a:r>
            <a:r>
              <a:rPr lang="en-US" sz="1044">
                <a:solidFill>
                  <a:srgbClr val="1E1E1E"/>
                </a:solidFill>
                <a:latin typeface="Roboto"/>
              </a:rPr>
              <a:t>Howell, Hurwitz, Mabel &amp; Smith (2021): </a:t>
            </a:r>
            <a:r>
              <a:rPr lang="en-US" sz="1044" u="sng">
                <a:solidFill>
                  <a:srgbClr val="006298"/>
                </a:solidFill>
                <a:latin typeface="Roboto"/>
              </a:rPr>
              <a:t>https://cbsearch.collegeboard.org/pdf/college-outreach-and-student-outcomes.pdf</a:t>
            </a:r>
          </a:p>
        </p:txBody>
      </p:sp>
      <p:cxnSp>
        <p:nvCxnSpPr>
          <p:cNvPr id="28" name="Straight Connector 27">
            <a:extLst>
              <a:ext uri="{FF2B5EF4-FFF2-40B4-BE49-F238E27FC236}">
                <a16:creationId xmlns:a16="http://schemas.microsoft.com/office/drawing/2014/main" id="{2B2E707C-F4F0-4096-8D2F-9CFDF3E7C646}"/>
              </a:ext>
            </a:extLst>
          </p:cNvPr>
          <p:cNvCxnSpPr>
            <a:cxnSpLocks/>
          </p:cNvCxnSpPr>
          <p:nvPr/>
        </p:nvCxnSpPr>
        <p:spPr>
          <a:xfrm>
            <a:off x="453520" y="3638346"/>
            <a:ext cx="3401519"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96375417"/>
      </p:ext>
    </p:extLst>
  </p:cSld>
  <p:clrMapOvr>
    <a:masterClrMapping/>
  </p:clrMapOvr>
  <mc:AlternateContent xmlns:mc="http://schemas.openxmlformats.org/markup-compatibility/2006">
    <mc:Choice xmlns:p14="http://schemas.microsoft.com/office/powerpoint/2010/main" Requires="p14">
      <p:transition spd="slow" p14:dur="2000" advTm="76310"/>
    </mc:Choice>
    <mc:Fallback>
      <p:transition spd="slow" advTm="7631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BA47C-9C6F-2872-665C-690C6C805511}"/>
              </a:ext>
            </a:extLst>
          </p:cNvPr>
          <p:cNvSpPr>
            <a:spLocks noGrp="1"/>
          </p:cNvSpPr>
          <p:nvPr>
            <p:ph type="title"/>
          </p:nvPr>
        </p:nvSpPr>
        <p:spPr/>
        <p:txBody>
          <a:bodyPr/>
          <a:lstStyle/>
          <a:p>
            <a:r>
              <a:rPr lang="en-US"/>
              <a:t>The Shifting Landscape: Maintaining the Power and Value of Connecting Students to College Opportunity</a:t>
            </a:r>
          </a:p>
        </p:txBody>
      </p:sp>
      <p:sp>
        <p:nvSpPr>
          <p:cNvPr id="3" name="Text Placeholder 2">
            <a:extLst>
              <a:ext uri="{FF2B5EF4-FFF2-40B4-BE49-F238E27FC236}">
                <a16:creationId xmlns:a16="http://schemas.microsoft.com/office/drawing/2014/main" id="{A1674A52-F2A0-994A-D826-797555C63883}"/>
              </a:ext>
            </a:extLst>
          </p:cNvPr>
          <p:cNvSpPr>
            <a:spLocks noGrp="1"/>
          </p:cNvSpPr>
          <p:nvPr>
            <p:ph type="body" sz="quarter" idx="10"/>
          </p:nvPr>
        </p:nvSpPr>
        <p:spPr/>
        <p:txBody>
          <a:bodyPr>
            <a:normAutofit/>
          </a:bodyPr>
          <a:lstStyle/>
          <a:p>
            <a:pPr marL="257175" indent="-257175"/>
            <a:r>
              <a:rPr lang="en-US" sz="2200">
                <a:ea typeface="Calibri" panose="020F0502020204030204" pitchFamily="34" charset="0"/>
                <a:cs typeface="Times New Roman"/>
              </a:rPr>
              <a:t>C</a:t>
            </a:r>
            <a:r>
              <a:rPr lang="en-US" sz="2200">
                <a:effectLst/>
                <a:ea typeface="Calibri" panose="020F0502020204030204" pitchFamily="34" charset="0"/>
                <a:cs typeface="Times New Roman"/>
              </a:rPr>
              <a:t>ounselors, schools, districts, and states value the connection to colleges that the PSAT and SAT assessments provide.</a:t>
            </a:r>
            <a:r>
              <a:rPr lang="en-US" sz="2200">
                <a:ea typeface="Calibri" panose="020F0502020204030204" pitchFamily="34" charset="0"/>
                <a:cs typeface="Times New Roman"/>
              </a:rPr>
              <a:t> </a:t>
            </a:r>
            <a:endParaRPr lang="en-US" sz="2200"/>
          </a:p>
          <a:p>
            <a:pPr marL="257175" indent="-257175"/>
            <a:r>
              <a:rPr lang="en-US" sz="2200">
                <a:effectLst/>
                <a:ea typeface="Calibri" panose="020F0502020204030204" pitchFamily="34" charset="0"/>
                <a:cs typeface="Times New Roman"/>
              </a:rPr>
              <a:t>Students/families are positively impacted when they receive direct outreach from colleges</a:t>
            </a:r>
          </a:p>
          <a:p>
            <a:pPr marL="257175" indent="-257175"/>
            <a:r>
              <a:rPr lang="en-US" sz="2200">
                <a:ea typeface="Calibri" panose="020F0502020204030204" pitchFamily="34" charset="0"/>
                <a:cs typeface="Times New Roman"/>
              </a:rPr>
              <a:t>Robust research shows the large scale and significant impact of college outreach on student’s educational trajectories</a:t>
            </a:r>
          </a:p>
          <a:p>
            <a:r>
              <a:rPr lang="en-US" sz="2200"/>
              <a:t>With the increasing focus by regulators (and consumers) on restoring data privacy, enrollment leaders will need to adapt</a:t>
            </a:r>
          </a:p>
          <a:p>
            <a:pPr marL="257175" indent="-257175"/>
            <a:r>
              <a:rPr lang="en-US" sz="2200"/>
              <a:t>The fast-changing recruitment landscape has already impacted colleges, and that will only continue</a:t>
            </a:r>
          </a:p>
        </p:txBody>
      </p:sp>
    </p:spTree>
    <p:extLst>
      <p:ext uri="{BB962C8B-B14F-4D97-AF65-F5344CB8AC3E}">
        <p14:creationId xmlns:p14="http://schemas.microsoft.com/office/powerpoint/2010/main" val="857349451"/>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CC000-D2CE-4D4F-AA16-33BB2775B3F4}"/>
              </a:ext>
            </a:extLst>
          </p:cNvPr>
          <p:cNvSpPr>
            <a:spLocks noGrp="1"/>
          </p:cNvSpPr>
          <p:nvPr>
            <p:ph type="title"/>
          </p:nvPr>
        </p:nvSpPr>
        <p:spPr>
          <a:xfrm>
            <a:off x="335248" y="523535"/>
            <a:ext cx="11521503" cy="413175"/>
          </a:xfrm>
        </p:spPr>
        <p:txBody>
          <a:bodyPr/>
          <a:lstStyle/>
          <a:p>
            <a:r>
              <a:rPr lang="en-US" sz="3240"/>
              <a:t>Students will be able to opt in to </a:t>
            </a:r>
            <a:r>
              <a:rPr lang="en-US" sz="3240" err="1"/>
              <a:t>BigFuture</a:t>
            </a:r>
            <a:r>
              <a:rPr lang="en-US" sz="3240"/>
              <a:t> School and Connections during their testing experience in Bluebook</a:t>
            </a:r>
          </a:p>
        </p:txBody>
      </p:sp>
      <p:pic>
        <p:nvPicPr>
          <p:cNvPr id="5" name="Picture 4">
            <a:extLst>
              <a:ext uri="{FF2B5EF4-FFF2-40B4-BE49-F238E27FC236}">
                <a16:creationId xmlns:a16="http://schemas.microsoft.com/office/drawing/2014/main" id="{120C544A-1DE9-0A97-D3EA-63D667AC8723}"/>
              </a:ext>
            </a:extLst>
          </p:cNvPr>
          <p:cNvPicPr>
            <a:picLocks noChangeAspect="1"/>
          </p:cNvPicPr>
          <p:nvPr/>
        </p:nvPicPr>
        <p:blipFill rotWithShape="1">
          <a:blip r:embed="rId3"/>
          <a:srcRect l="19560" t="20857" r="49042" b="20800"/>
          <a:stretch/>
        </p:blipFill>
        <p:spPr>
          <a:xfrm>
            <a:off x="958646" y="1793258"/>
            <a:ext cx="4306530" cy="4334619"/>
          </a:xfrm>
          <a:prstGeom prst="rect">
            <a:avLst/>
          </a:prstGeom>
        </p:spPr>
      </p:pic>
      <p:pic>
        <p:nvPicPr>
          <p:cNvPr id="9" name="Picture 8">
            <a:extLst>
              <a:ext uri="{FF2B5EF4-FFF2-40B4-BE49-F238E27FC236}">
                <a16:creationId xmlns:a16="http://schemas.microsoft.com/office/drawing/2014/main" id="{F30F898A-41FE-D453-FD72-E44A4470131C}"/>
              </a:ext>
            </a:extLst>
          </p:cNvPr>
          <p:cNvPicPr>
            <a:picLocks noChangeAspect="1"/>
          </p:cNvPicPr>
          <p:nvPr/>
        </p:nvPicPr>
        <p:blipFill rotWithShape="1">
          <a:blip r:embed="rId4"/>
          <a:srcRect l="40038" t="30682" r="18902" b="6230"/>
          <a:stretch/>
        </p:blipFill>
        <p:spPr>
          <a:xfrm>
            <a:off x="6586258" y="1961535"/>
            <a:ext cx="5005973" cy="4166342"/>
          </a:xfrm>
          <a:prstGeom prst="rect">
            <a:avLst/>
          </a:prstGeom>
        </p:spPr>
      </p:pic>
      <p:sp>
        <p:nvSpPr>
          <p:cNvPr id="4" name="TextBox 3">
            <a:extLst>
              <a:ext uri="{FF2B5EF4-FFF2-40B4-BE49-F238E27FC236}">
                <a16:creationId xmlns:a16="http://schemas.microsoft.com/office/drawing/2014/main" id="{A5784F35-F73F-950A-8125-80E5D43625EB}"/>
              </a:ext>
            </a:extLst>
          </p:cNvPr>
          <p:cNvSpPr txBox="1"/>
          <p:nvPr/>
        </p:nvSpPr>
        <p:spPr>
          <a:xfrm>
            <a:off x="2773684" y="3779923"/>
            <a:ext cx="6304067" cy="361287"/>
          </a:xfrm>
          <a:prstGeom prst="rect">
            <a:avLst/>
          </a:prstGeom>
          <a:noFill/>
        </p:spPr>
        <p:txBody>
          <a:bodyPr wrap="square" lIns="34180" tIns="34180" rIns="34180" bIns="3418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99" b="0" i="0" u="none" strike="noStrike" kern="1200" cap="none" spc="0" normalizeH="0" baseline="0" noProof="0">
                <a:ln>
                  <a:noFill/>
                </a:ln>
                <a:solidFill>
                  <a:srgbClr val="FF0000"/>
                </a:solidFill>
                <a:effectLst/>
                <a:uLnTx/>
                <a:uFillTx/>
                <a:latin typeface="Roboto"/>
                <a:ea typeface="+mn-ea"/>
                <a:cs typeface="+mn-cs"/>
              </a:rPr>
              <a:t>Example Only – still in development</a:t>
            </a:r>
          </a:p>
        </p:txBody>
      </p:sp>
    </p:spTree>
    <p:extLst>
      <p:ext uri="{BB962C8B-B14F-4D97-AF65-F5344CB8AC3E}">
        <p14:creationId xmlns:p14="http://schemas.microsoft.com/office/powerpoint/2010/main" val="193740866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Accessing </a:t>
            </a:r>
            <a:r>
              <a:rPr lang="en-US" err="1"/>
              <a:t>BigFuture</a:t>
            </a:r>
            <a:r>
              <a:rPr lang="en-US"/>
              <a:t> School </a:t>
            </a:r>
          </a:p>
        </p:txBody>
      </p:sp>
      <p:sp>
        <p:nvSpPr>
          <p:cNvPr id="7" name="Rectangle 6"/>
          <p:cNvSpPr/>
          <p:nvPr/>
        </p:nvSpPr>
        <p:spPr>
          <a:xfrm>
            <a:off x="6175391" y="1411372"/>
            <a:ext cx="3635491" cy="4731010"/>
          </a:xfrm>
          <a:prstGeom prst="rect">
            <a:avLst/>
          </a:prstGeom>
          <a:solidFill>
            <a:srgbClr val="F8F8F8"/>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99" b="0" i="0" u="none" strike="noStrike" kern="1200" cap="none" spc="0" normalizeH="0" baseline="0" noProof="0">
              <a:ln>
                <a:noFill/>
              </a:ln>
              <a:solidFill>
                <a:srgbClr val="1E1E1E"/>
              </a:solidFill>
              <a:effectLst/>
              <a:uLnTx/>
              <a:uFillTx/>
              <a:latin typeface="Roboto"/>
              <a:ea typeface="+mn-ea"/>
              <a:cs typeface="+mn-cs"/>
            </a:endParaRPr>
          </a:p>
        </p:txBody>
      </p:sp>
      <p:sp>
        <p:nvSpPr>
          <p:cNvPr id="10" name="Rectangle 9"/>
          <p:cNvSpPr/>
          <p:nvPr/>
        </p:nvSpPr>
        <p:spPr>
          <a:xfrm>
            <a:off x="2168195" y="1411371"/>
            <a:ext cx="3668872" cy="4731011"/>
          </a:xfrm>
          <a:prstGeom prst="rect">
            <a:avLst/>
          </a:prstGeom>
          <a:solidFill>
            <a:srgbClr val="F8F8F8"/>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99" b="0" i="0" u="none" strike="noStrike" kern="1200" cap="none" spc="0" normalizeH="0" baseline="0" noProof="0">
              <a:ln>
                <a:noFill/>
              </a:ln>
              <a:solidFill>
                <a:srgbClr val="1E1E1E"/>
              </a:solidFill>
              <a:effectLst/>
              <a:uLnTx/>
              <a:uFillTx/>
              <a:latin typeface="Roboto"/>
              <a:ea typeface="+mn-ea"/>
              <a:cs typeface="+mn-cs"/>
            </a:endParaRPr>
          </a:p>
        </p:txBody>
      </p:sp>
      <p:sp>
        <p:nvSpPr>
          <p:cNvPr id="12" name="Rectangle 11"/>
          <p:cNvSpPr/>
          <p:nvPr/>
        </p:nvSpPr>
        <p:spPr>
          <a:xfrm>
            <a:off x="2129347" y="2763492"/>
            <a:ext cx="3635492" cy="921350"/>
          </a:xfrm>
          <a:prstGeom prst="rect">
            <a:avLst/>
          </a:prstGeom>
        </p:spPr>
        <p:txBody>
          <a:bodyPr wrap="square" lIns="86817" rIns="86817">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79" b="1" i="0" u="none" strike="noStrike" kern="1200" cap="none" spc="0" normalizeH="0" baseline="0" noProof="0">
                <a:ln>
                  <a:noFill/>
                </a:ln>
                <a:solidFill>
                  <a:srgbClr val="1E1E1E"/>
                </a:solidFill>
                <a:effectLst/>
                <a:uLnTx/>
                <a:uFillTx/>
                <a:latin typeface="Roboto Slab"/>
                <a:ea typeface="+mn-ea"/>
                <a:cs typeface="+mn-cs"/>
              </a:rPr>
              <a:t> Provide a Mobile Number</a:t>
            </a:r>
            <a:endParaRPr kumimoji="0" lang="en-US" sz="2563" b="1" i="0" u="none" strike="noStrike" kern="1200" cap="none" spc="0" normalizeH="0" baseline="0" noProof="0">
              <a:ln>
                <a:noFill/>
              </a:ln>
              <a:solidFill>
                <a:srgbClr val="1E1E1E"/>
              </a:solidFill>
              <a:effectLst/>
              <a:uLnTx/>
              <a:uFillTx/>
              <a:latin typeface="Roboto Slab"/>
              <a:ea typeface="+mn-ea"/>
              <a:cs typeface="+mn-cs"/>
            </a:endParaRPr>
          </a:p>
        </p:txBody>
      </p:sp>
      <p:sp>
        <p:nvSpPr>
          <p:cNvPr id="13" name="Rectangle 12"/>
          <p:cNvSpPr/>
          <p:nvPr/>
        </p:nvSpPr>
        <p:spPr>
          <a:xfrm>
            <a:off x="2201575" y="3619089"/>
            <a:ext cx="3635492" cy="2672987"/>
          </a:xfrm>
          <a:prstGeom prst="rect">
            <a:avLst/>
          </a:prstGeom>
        </p:spPr>
        <p:txBody>
          <a:bodyPr wrap="square" lIns="434083" tIns="43408" rIns="434083" bIns="43408"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E1E1E"/>
                </a:solidFill>
                <a:effectLst/>
                <a:uLnTx/>
                <a:uFillTx/>
                <a:latin typeface="Roboto"/>
                <a:ea typeface="+mn-ea"/>
                <a:cs typeface="+mn-cs"/>
              </a:rPr>
              <a:t>During the testing experience for the digital PSAT/NMSQT, PSAT 10, and SAT School Day, students 13 and over can provide a mobile number to receive text messages about the </a:t>
            </a:r>
            <a:r>
              <a:rPr kumimoji="0" lang="en-US" sz="1400" b="0" i="0" u="none" strike="noStrike" kern="1200" cap="none" spc="0" normalizeH="0" baseline="0" noProof="0" err="1">
                <a:ln>
                  <a:noFill/>
                </a:ln>
                <a:solidFill>
                  <a:srgbClr val="1E1E1E"/>
                </a:solidFill>
                <a:effectLst/>
                <a:uLnTx/>
                <a:uFillTx/>
                <a:latin typeface="Roboto"/>
                <a:ea typeface="+mn-ea"/>
                <a:cs typeface="+mn-cs"/>
              </a:rPr>
              <a:t>BigFuture</a:t>
            </a:r>
            <a:r>
              <a:rPr kumimoji="0" lang="en-US" sz="1400" b="0" i="0" u="none" strike="noStrike" kern="1200" cap="none" spc="0" normalizeH="0" baseline="0" noProof="0">
                <a:ln>
                  <a:noFill/>
                </a:ln>
                <a:solidFill>
                  <a:srgbClr val="1E1E1E"/>
                </a:solidFill>
                <a:effectLst/>
                <a:uLnTx/>
                <a:uFillTx/>
                <a:latin typeface="Roboto"/>
                <a:ea typeface="+mn-ea"/>
                <a:cs typeface="+mn-cs"/>
              </a:rPr>
              <a:t> School mobile app and score availability. The mobile number will </a:t>
            </a:r>
            <a:r>
              <a:rPr kumimoji="0" lang="en-US" sz="1400" b="1" i="0" u="none" strike="noStrike" kern="1200" cap="none" spc="0" normalizeH="0" baseline="0" noProof="0">
                <a:ln>
                  <a:noFill/>
                </a:ln>
                <a:solidFill>
                  <a:srgbClr val="1E1E1E"/>
                </a:solidFill>
                <a:effectLst/>
                <a:uLnTx/>
                <a:uFillTx/>
                <a:latin typeface="Roboto"/>
                <a:ea typeface="+mn-ea"/>
                <a:cs typeface="+mn-cs"/>
              </a:rPr>
              <a:t>only</a:t>
            </a:r>
            <a:r>
              <a:rPr kumimoji="0" lang="en-US" sz="1400" b="0" i="0" u="none" strike="noStrike" kern="1200" cap="none" spc="0" normalizeH="0" baseline="0" noProof="0">
                <a:ln>
                  <a:noFill/>
                </a:ln>
                <a:solidFill>
                  <a:srgbClr val="1E1E1E"/>
                </a:solidFill>
                <a:effectLst/>
                <a:uLnTx/>
                <a:uFillTx/>
                <a:latin typeface="Roboto"/>
                <a:ea typeface="+mn-ea"/>
                <a:cs typeface="+mn-cs"/>
              </a:rPr>
              <a:t> be used to text students’ information to access </a:t>
            </a:r>
            <a:r>
              <a:rPr kumimoji="0" lang="en-US" sz="1400" b="0" i="0" u="none" strike="noStrike" kern="1200" cap="none" spc="0" normalizeH="0" baseline="0" noProof="0" err="1">
                <a:ln>
                  <a:noFill/>
                </a:ln>
                <a:solidFill>
                  <a:srgbClr val="1E1E1E"/>
                </a:solidFill>
                <a:effectLst/>
                <a:uLnTx/>
                <a:uFillTx/>
                <a:latin typeface="Roboto"/>
                <a:ea typeface="+mn-ea"/>
                <a:cs typeface="+mn-cs"/>
              </a:rPr>
              <a:t>BigFuture</a:t>
            </a:r>
            <a:r>
              <a:rPr kumimoji="0" lang="en-US" sz="1400" b="0" i="0" u="none" strike="noStrike" kern="1200" cap="none" spc="0" normalizeH="0" baseline="0" noProof="0">
                <a:ln>
                  <a:noFill/>
                </a:ln>
                <a:solidFill>
                  <a:srgbClr val="1E1E1E"/>
                </a:solidFill>
                <a:effectLst/>
                <a:uLnTx/>
                <a:uFillTx/>
                <a:latin typeface="Roboto"/>
                <a:ea typeface="+mn-ea"/>
                <a:cs typeface="+mn-cs"/>
              </a:rPr>
              <a:t> School and when scores are available in the app.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E1E1E"/>
              </a:solidFill>
              <a:effectLst/>
              <a:uLnTx/>
              <a:uFillTx/>
              <a:latin typeface="Roboto"/>
              <a:ea typeface="+mn-ea"/>
              <a:cs typeface="+mn-cs"/>
            </a:endParaRPr>
          </a:p>
        </p:txBody>
      </p:sp>
      <p:sp>
        <p:nvSpPr>
          <p:cNvPr id="17" name="Rectangle 16"/>
          <p:cNvSpPr/>
          <p:nvPr/>
        </p:nvSpPr>
        <p:spPr>
          <a:xfrm>
            <a:off x="6208773" y="2763492"/>
            <a:ext cx="3635492" cy="921350"/>
          </a:xfrm>
          <a:prstGeom prst="rect">
            <a:avLst/>
          </a:prstGeom>
        </p:spPr>
        <p:txBody>
          <a:bodyPr wrap="square" lIns="86817" rIns="86817">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79" b="1" i="0" u="none" strike="noStrike" kern="1200" cap="none" spc="0" normalizeH="0" baseline="0" noProof="0">
                <a:ln>
                  <a:noFill/>
                </a:ln>
                <a:solidFill>
                  <a:srgbClr val="1E1E1E"/>
                </a:solidFill>
                <a:effectLst/>
                <a:uLnTx/>
                <a:uFillTx/>
                <a:latin typeface="Roboto Slab"/>
                <a:ea typeface="+mn-ea"/>
                <a:cs typeface="+mn-cs"/>
              </a:rPr>
              <a:t>Access </a:t>
            </a:r>
            <a:r>
              <a:rPr kumimoji="0" lang="en-US" sz="2279" b="1" i="0" u="none" strike="noStrike" kern="1200" cap="none" spc="0" normalizeH="0" baseline="0" noProof="0" err="1">
                <a:ln>
                  <a:noFill/>
                </a:ln>
                <a:solidFill>
                  <a:srgbClr val="1E1E1E"/>
                </a:solidFill>
                <a:effectLst/>
                <a:uLnTx/>
                <a:uFillTx/>
                <a:latin typeface="Roboto Slab"/>
                <a:ea typeface="+mn-ea"/>
                <a:cs typeface="+mn-cs"/>
              </a:rPr>
              <a:t>BigFuture</a:t>
            </a:r>
            <a:r>
              <a:rPr kumimoji="0" lang="en-US" sz="2279" b="1" i="0" u="none" strike="noStrike" kern="1200" cap="none" spc="0" normalizeH="0" baseline="0" noProof="0">
                <a:ln>
                  <a:noFill/>
                </a:ln>
                <a:solidFill>
                  <a:srgbClr val="1E1E1E"/>
                </a:solidFill>
                <a:effectLst/>
                <a:uLnTx/>
                <a:uFillTx/>
                <a:latin typeface="Roboto Slab"/>
                <a:ea typeface="+mn-ea"/>
                <a:cs typeface="+mn-cs"/>
              </a:rPr>
              <a:t> School Mobile App</a:t>
            </a:r>
          </a:p>
        </p:txBody>
      </p:sp>
      <p:sp>
        <p:nvSpPr>
          <p:cNvPr id="47" name="AutoShape 16"/>
          <p:cNvSpPr>
            <a:spLocks noChangeAspect="1" noChangeArrowheads="1" noTextEdit="1"/>
          </p:cNvSpPr>
          <p:nvPr/>
        </p:nvSpPr>
        <p:spPr bwMode="auto">
          <a:xfrm>
            <a:off x="3526165" y="2465443"/>
            <a:ext cx="1010245" cy="1356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817" tIns="43408" rIns="86817" bIns="434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9" b="0" i="0" u="none" strike="noStrike" kern="1200" cap="none" spc="0" normalizeH="0" baseline="0" noProof="0">
              <a:ln>
                <a:noFill/>
              </a:ln>
              <a:solidFill>
                <a:srgbClr val="1E1E1E"/>
              </a:solidFill>
              <a:effectLst/>
              <a:uLnTx/>
              <a:uFillTx/>
              <a:latin typeface="Roboto"/>
              <a:ea typeface="+mn-ea"/>
              <a:cs typeface="+mn-cs"/>
            </a:endParaRPr>
          </a:p>
        </p:txBody>
      </p:sp>
      <p:sp>
        <p:nvSpPr>
          <p:cNvPr id="57" name="Rectangle 56"/>
          <p:cNvSpPr/>
          <p:nvPr/>
        </p:nvSpPr>
        <p:spPr>
          <a:xfrm>
            <a:off x="6175392" y="3601786"/>
            <a:ext cx="3635492" cy="2026656"/>
          </a:xfrm>
          <a:prstGeom prst="rect">
            <a:avLst/>
          </a:prstGeom>
        </p:spPr>
        <p:txBody>
          <a:bodyPr wrap="square" lIns="434083" tIns="43408" rIns="434083" bIns="43408"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E1E1E"/>
                </a:solidFill>
                <a:effectLst/>
                <a:uLnTx/>
                <a:uFillTx/>
                <a:latin typeface="Roboto"/>
                <a:ea typeface="+mn-ea"/>
                <a:cs typeface="+mn-cs"/>
              </a:rPr>
              <a:t>Students can view their scores, along with customized guidance on potential career paths, and information about planning and paying for college. When they opt-in to Connections, they can begin hearing from nonprofit colleges and scholarship and educational organizations. </a:t>
            </a:r>
          </a:p>
        </p:txBody>
      </p:sp>
      <p:sp>
        <p:nvSpPr>
          <p:cNvPr id="5" name="BainBulletsConfiguration" hidden="1"/>
          <p:cNvSpPr txBox="1"/>
          <p:nvPr/>
        </p:nvSpPr>
        <p:spPr>
          <a:xfrm>
            <a:off x="12058" y="12105"/>
            <a:ext cx="8440499" cy="83638"/>
          </a:xfrm>
          <a:prstGeom prst="rect">
            <a:avLst/>
          </a:prstGeom>
          <a:noFill/>
        </p:spPr>
        <p:txBody>
          <a:bodyPr vert="horz" wrap="square" lIns="34180" tIns="34180" rIns="34180" bIns="3418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a:ln>
                <a:noFill/>
              </a:ln>
              <a:solidFill>
                <a:srgbClr val="FFFFFF"/>
              </a:solidFill>
              <a:effectLst/>
              <a:uLnTx/>
              <a:uFillTx/>
              <a:latin typeface="Roboto"/>
              <a:ea typeface="+mn-ea"/>
              <a:cs typeface="+mn-cs"/>
            </a:endParaRPr>
          </a:p>
        </p:txBody>
      </p:sp>
      <p:sp>
        <p:nvSpPr>
          <p:cNvPr id="35" name="Oval 34"/>
          <p:cNvSpPr/>
          <p:nvPr/>
        </p:nvSpPr>
        <p:spPr>
          <a:xfrm>
            <a:off x="3469602" y="1722549"/>
            <a:ext cx="954982" cy="954982"/>
          </a:xfrm>
          <a:prstGeom prst="ellipse">
            <a:avLst/>
          </a:prstGeom>
          <a:solidFill>
            <a:schemeClr val="accent4"/>
          </a:solidFill>
          <a:ln w="0">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18" b="1" i="0" u="none" strike="noStrike" kern="1200" cap="none" spc="0" normalizeH="0" baseline="0" noProof="0">
                <a:ln>
                  <a:noFill/>
                </a:ln>
                <a:solidFill>
                  <a:srgbClr val="1E1E1E"/>
                </a:solidFill>
                <a:effectLst/>
                <a:uLnTx/>
                <a:uFillTx/>
                <a:latin typeface="Roboto Slab"/>
                <a:ea typeface="+mn-ea"/>
                <a:cs typeface="+mn-cs"/>
              </a:rPr>
              <a:t>1</a:t>
            </a:r>
            <a:endParaRPr kumimoji="0" lang="en-US" sz="3418" b="0" i="0" u="none" strike="noStrike" kern="1200" cap="none" spc="0" normalizeH="0" baseline="0" noProof="0">
              <a:ln>
                <a:noFill/>
              </a:ln>
              <a:solidFill>
                <a:srgbClr val="1E1E1E"/>
              </a:solidFill>
              <a:effectLst/>
              <a:uLnTx/>
              <a:uFillTx/>
              <a:latin typeface="Roboto"/>
              <a:ea typeface="+mn-ea"/>
              <a:cs typeface="+mn-cs"/>
            </a:endParaRPr>
          </a:p>
        </p:txBody>
      </p:sp>
      <p:sp>
        <p:nvSpPr>
          <p:cNvPr id="36" name="Oval 35"/>
          <p:cNvSpPr/>
          <p:nvPr/>
        </p:nvSpPr>
        <p:spPr>
          <a:xfrm>
            <a:off x="7436255" y="1667022"/>
            <a:ext cx="954982" cy="954982"/>
          </a:xfrm>
          <a:prstGeom prst="ellipse">
            <a:avLst/>
          </a:prstGeom>
          <a:solidFill>
            <a:schemeClr val="accent4"/>
          </a:solidFill>
          <a:ln w="0">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18" b="1" i="0" u="none" strike="noStrike" kern="1200" cap="none" spc="0" normalizeH="0" baseline="0" noProof="0">
                <a:ln>
                  <a:noFill/>
                </a:ln>
                <a:solidFill>
                  <a:srgbClr val="1E1E1E"/>
                </a:solidFill>
                <a:effectLst/>
                <a:uLnTx/>
                <a:uFillTx/>
                <a:latin typeface="Roboto Slab"/>
                <a:ea typeface="+mn-ea"/>
                <a:cs typeface="+mn-cs"/>
              </a:rPr>
              <a:t>2</a:t>
            </a:r>
          </a:p>
        </p:txBody>
      </p:sp>
    </p:spTree>
    <p:extLst>
      <p:ext uri="{BB962C8B-B14F-4D97-AF65-F5344CB8AC3E}">
        <p14:creationId xmlns:p14="http://schemas.microsoft.com/office/powerpoint/2010/main" val="2156848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All Centered on Students</a:t>
            </a:r>
          </a:p>
        </p:txBody>
      </p:sp>
      <p:sp>
        <p:nvSpPr>
          <p:cNvPr id="5" name="BainBulletsConfiguration" hidden="1"/>
          <p:cNvSpPr txBox="1"/>
          <p:nvPr/>
        </p:nvSpPr>
        <p:spPr>
          <a:xfrm>
            <a:off x="12058" y="12105"/>
            <a:ext cx="8440499" cy="83638"/>
          </a:xfrm>
          <a:prstGeom prst="rect">
            <a:avLst/>
          </a:prstGeom>
          <a:noFill/>
        </p:spPr>
        <p:txBody>
          <a:bodyPr vert="horz" wrap="square" lIns="34180" tIns="34180" rIns="34180" bIns="34180" rtlCol="0">
            <a:spAutoFit/>
          </a:bodyPr>
          <a:lstStyle/>
          <a:p>
            <a:endParaRPr lang="en-US" sz="100">
              <a:solidFill>
                <a:srgbClr val="FFFFFF"/>
              </a:solidFill>
            </a:endParaRPr>
          </a:p>
        </p:txBody>
      </p:sp>
      <p:sp>
        <p:nvSpPr>
          <p:cNvPr id="4" name="Rectangle 3">
            <a:extLst>
              <a:ext uri="{FF2B5EF4-FFF2-40B4-BE49-F238E27FC236}">
                <a16:creationId xmlns:a16="http://schemas.microsoft.com/office/drawing/2014/main" id="{A4F85C35-732B-E505-3DDF-7F0191F5E588}"/>
              </a:ext>
            </a:extLst>
          </p:cNvPr>
          <p:cNvSpPr/>
          <p:nvPr/>
        </p:nvSpPr>
        <p:spPr>
          <a:xfrm>
            <a:off x="356461" y="1391696"/>
            <a:ext cx="8097819" cy="429277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99678" tIns="173633" rIns="173633" bIns="173633" rtlCol="0" anchor="ctr">
            <a:noAutofit/>
          </a:bodyPr>
          <a:lstStyle/>
          <a:p>
            <a:endParaRPr lang="en-US" sz="1614" b="1">
              <a:solidFill>
                <a:schemeClr val="tx2"/>
              </a:solidFill>
              <a:latin typeface="Roboto" panose="02000000000000000000" pitchFamily="2" charset="0"/>
            </a:endParaRPr>
          </a:p>
        </p:txBody>
      </p:sp>
      <p:sp>
        <p:nvSpPr>
          <p:cNvPr id="6" name="Rectangle 5">
            <a:extLst>
              <a:ext uri="{FF2B5EF4-FFF2-40B4-BE49-F238E27FC236}">
                <a16:creationId xmlns:a16="http://schemas.microsoft.com/office/drawing/2014/main" id="{DCB038FB-885F-210C-0BEB-5A190D5AF56E}"/>
              </a:ext>
            </a:extLst>
          </p:cNvPr>
          <p:cNvSpPr/>
          <p:nvPr/>
        </p:nvSpPr>
        <p:spPr>
          <a:xfrm>
            <a:off x="4696971" y="2151413"/>
            <a:ext cx="3575953" cy="2990562"/>
          </a:xfrm>
          <a:prstGeom prst="rect">
            <a:avLst/>
          </a:prstGeom>
        </p:spPr>
        <p:txBody>
          <a:bodyPr wrap="square" lIns="0" tIns="45720" rIns="91440" bIns="45720" anchor="t">
            <a:spAutoFit/>
          </a:bodyPr>
          <a:lstStyle/>
          <a:p>
            <a:pPr marL="162560" indent="-162560">
              <a:spcAft>
                <a:spcPts val="1139"/>
              </a:spcAft>
              <a:buClr>
                <a:schemeClr val="accent3"/>
              </a:buClr>
              <a:buFont typeface="Arial" panose="020B0604020202020204" pitchFamily="34" charset="0"/>
              <a:buChar char="•"/>
            </a:pPr>
            <a:r>
              <a:rPr lang="en-US" sz="2000">
                <a:solidFill>
                  <a:schemeClr val="accent2"/>
                </a:solidFill>
              </a:rPr>
              <a:t>10</a:t>
            </a:r>
            <a:r>
              <a:rPr lang="en-US" sz="2000" baseline="30000">
                <a:solidFill>
                  <a:schemeClr val="accent2"/>
                </a:solidFill>
              </a:rPr>
              <a:t>th</a:t>
            </a:r>
            <a:r>
              <a:rPr lang="en-US" sz="2000">
                <a:solidFill>
                  <a:schemeClr val="accent2"/>
                </a:solidFill>
              </a:rPr>
              <a:t> Grade</a:t>
            </a:r>
            <a:endParaRPr lang="en-US" sz="2000">
              <a:solidFill>
                <a:schemeClr val="accent2"/>
              </a:solidFill>
              <a:ea typeface="Roboto"/>
              <a:cs typeface="Roboto"/>
            </a:endParaRPr>
          </a:p>
          <a:p>
            <a:pPr marL="162560" indent="-162560">
              <a:spcAft>
                <a:spcPts val="1139"/>
              </a:spcAft>
              <a:buClr>
                <a:schemeClr val="accent3"/>
              </a:buClr>
              <a:buFont typeface="Arial" panose="020B0604020202020204" pitchFamily="34" charset="0"/>
              <a:buChar char="•"/>
            </a:pPr>
            <a:r>
              <a:rPr lang="en-US" sz="2000">
                <a:solidFill>
                  <a:schemeClr val="accent2"/>
                </a:solidFill>
              </a:rPr>
              <a:t>Located in Tennessee</a:t>
            </a:r>
            <a:endParaRPr lang="en-US" sz="2000">
              <a:solidFill>
                <a:schemeClr val="accent2"/>
              </a:solidFill>
              <a:ea typeface="Roboto"/>
              <a:cs typeface="Roboto"/>
            </a:endParaRPr>
          </a:p>
          <a:p>
            <a:pPr marL="162560" indent="-162560">
              <a:spcAft>
                <a:spcPts val="1139"/>
              </a:spcAft>
              <a:buClr>
                <a:schemeClr val="accent3"/>
              </a:buClr>
              <a:buFont typeface="Arial" panose="020B0604020202020204" pitchFamily="34" charset="0"/>
              <a:buChar char="•"/>
            </a:pPr>
            <a:r>
              <a:rPr lang="en-US" sz="2000">
                <a:solidFill>
                  <a:schemeClr val="accent2"/>
                </a:solidFill>
              </a:rPr>
              <a:t>High achiever</a:t>
            </a:r>
            <a:endParaRPr lang="en-US" sz="2000">
              <a:solidFill>
                <a:schemeClr val="accent2"/>
              </a:solidFill>
              <a:ea typeface="Roboto"/>
              <a:cs typeface="Roboto"/>
            </a:endParaRPr>
          </a:p>
          <a:p>
            <a:pPr marL="162560" indent="-162560">
              <a:spcAft>
                <a:spcPts val="1139"/>
              </a:spcAft>
              <a:buClr>
                <a:schemeClr val="accent3"/>
              </a:buClr>
              <a:buFont typeface="Arial" panose="020B0604020202020204" pitchFamily="34" charset="0"/>
              <a:buChar char="•"/>
            </a:pPr>
            <a:r>
              <a:rPr lang="en-US" sz="2000">
                <a:solidFill>
                  <a:schemeClr val="accent2"/>
                </a:solidFill>
              </a:rPr>
              <a:t>Interested in STEM</a:t>
            </a:r>
            <a:endParaRPr lang="en-US" sz="2000">
              <a:solidFill>
                <a:schemeClr val="accent2"/>
              </a:solidFill>
              <a:ea typeface="Roboto"/>
              <a:cs typeface="Roboto"/>
            </a:endParaRPr>
          </a:p>
          <a:p>
            <a:pPr marL="162560" indent="-162560">
              <a:spcAft>
                <a:spcPts val="1139"/>
              </a:spcAft>
              <a:buClr>
                <a:schemeClr val="accent3"/>
              </a:buClr>
              <a:buFont typeface="Arial" panose="020B0604020202020204" pitchFamily="34" charset="0"/>
              <a:buChar char="•"/>
            </a:pPr>
            <a:r>
              <a:rPr lang="en-US" sz="2000">
                <a:solidFill>
                  <a:schemeClr val="accent2"/>
                </a:solidFill>
              </a:rPr>
              <a:t>Unfamiliar with college process </a:t>
            </a:r>
            <a:endParaRPr lang="en-US" sz="2000">
              <a:solidFill>
                <a:schemeClr val="accent2"/>
              </a:solidFill>
              <a:ea typeface="Roboto"/>
              <a:cs typeface="Roboto"/>
            </a:endParaRPr>
          </a:p>
          <a:p>
            <a:pPr marL="162560" indent="-162560">
              <a:spcAft>
                <a:spcPts val="1139"/>
              </a:spcAft>
              <a:buClr>
                <a:schemeClr val="accent3"/>
              </a:buClr>
              <a:buFont typeface="Arial" panose="020B0604020202020204" pitchFamily="34" charset="0"/>
              <a:buChar char="•"/>
            </a:pPr>
            <a:r>
              <a:rPr lang="en-US" sz="2000">
                <a:solidFill>
                  <a:schemeClr val="accent2"/>
                </a:solidFill>
              </a:rPr>
              <a:t>Taking Fall PSAT/NMSQT</a:t>
            </a:r>
            <a:r>
              <a:rPr lang="en-US" sz="2250">
                <a:solidFill>
                  <a:schemeClr val="accent2"/>
                </a:solidFill>
              </a:rPr>
              <a:t> </a:t>
            </a:r>
            <a:endParaRPr lang="en-US" sz="2250">
              <a:solidFill>
                <a:schemeClr val="accent2"/>
              </a:solidFill>
              <a:ea typeface="Roboto"/>
              <a:cs typeface="Roboto"/>
            </a:endParaRPr>
          </a:p>
        </p:txBody>
      </p:sp>
      <p:pic>
        <p:nvPicPr>
          <p:cNvPr id="8" name="Picture 7">
            <a:extLst>
              <a:ext uri="{FF2B5EF4-FFF2-40B4-BE49-F238E27FC236}">
                <a16:creationId xmlns:a16="http://schemas.microsoft.com/office/drawing/2014/main" id="{18499297-AACD-916E-84A3-30477AA621DA}"/>
              </a:ext>
            </a:extLst>
          </p:cNvPr>
          <p:cNvPicPr>
            <a:picLocks noChangeAspect="1"/>
          </p:cNvPicPr>
          <p:nvPr/>
        </p:nvPicPr>
        <p:blipFill rotWithShape="1">
          <a:blip r:embed="rId3"/>
          <a:srcRect l="35615" t="12170" r="39737" b="50820"/>
          <a:stretch/>
        </p:blipFill>
        <p:spPr>
          <a:xfrm>
            <a:off x="588263" y="1639186"/>
            <a:ext cx="3781145" cy="3785032"/>
          </a:xfrm>
          <a:prstGeom prst="flowChartOr">
            <a:avLst/>
          </a:prstGeom>
        </p:spPr>
      </p:pic>
      <p:sp>
        <p:nvSpPr>
          <p:cNvPr id="11" name="Rectangle 10">
            <a:extLst>
              <a:ext uri="{FF2B5EF4-FFF2-40B4-BE49-F238E27FC236}">
                <a16:creationId xmlns:a16="http://schemas.microsoft.com/office/drawing/2014/main" id="{467CA802-3EF4-E994-7DBD-153354CD28A9}"/>
              </a:ext>
            </a:extLst>
          </p:cNvPr>
          <p:cNvSpPr/>
          <p:nvPr/>
        </p:nvSpPr>
        <p:spPr>
          <a:xfrm>
            <a:off x="8936591" y="1559678"/>
            <a:ext cx="2898948" cy="3462486"/>
          </a:xfrm>
          <a:prstGeom prst="rect">
            <a:avLst/>
          </a:prstGeom>
        </p:spPr>
        <p:txBody>
          <a:bodyPr wrap="square" lIns="0">
            <a:spAutoFit/>
          </a:bodyPr>
          <a:lstStyle/>
          <a:p>
            <a:pPr>
              <a:spcAft>
                <a:spcPts val="1139"/>
              </a:spcAft>
              <a:buClr>
                <a:schemeClr val="accent3"/>
              </a:buClr>
            </a:pPr>
            <a:r>
              <a:rPr lang="en-US" sz="2279" b="1"/>
              <a:t>Key Moments</a:t>
            </a:r>
          </a:p>
          <a:p>
            <a:pPr marL="162775" indent="-162775">
              <a:spcAft>
                <a:spcPts val="1139"/>
              </a:spcAft>
              <a:buClr>
                <a:schemeClr val="accent3"/>
              </a:buClr>
              <a:buFont typeface="Arial" panose="020B0604020202020204" pitchFamily="34" charset="0"/>
              <a:buChar char="•"/>
            </a:pPr>
            <a:r>
              <a:rPr lang="en-US" sz="2279"/>
              <a:t>Test Day</a:t>
            </a:r>
          </a:p>
          <a:p>
            <a:pPr marL="162775" indent="-162775">
              <a:spcAft>
                <a:spcPts val="1139"/>
              </a:spcAft>
              <a:buClr>
                <a:schemeClr val="accent3"/>
              </a:buClr>
              <a:buFont typeface="Arial" panose="020B0604020202020204" pitchFamily="34" charset="0"/>
              <a:buChar char="•"/>
            </a:pPr>
            <a:r>
              <a:rPr lang="en-US" sz="2279"/>
              <a:t>Score Release</a:t>
            </a:r>
          </a:p>
          <a:p>
            <a:pPr marL="162775" indent="-162775">
              <a:spcAft>
                <a:spcPts val="1139"/>
              </a:spcAft>
              <a:buClr>
                <a:schemeClr val="accent3"/>
              </a:buClr>
              <a:buFont typeface="Arial" panose="020B0604020202020204" pitchFamily="34" charset="0"/>
              <a:buChar char="•"/>
            </a:pPr>
            <a:r>
              <a:rPr lang="en-US" sz="2279"/>
              <a:t>Learning about careers and college planning</a:t>
            </a:r>
          </a:p>
          <a:p>
            <a:pPr marL="162775" indent="-162775">
              <a:spcAft>
                <a:spcPts val="1139"/>
              </a:spcAft>
              <a:buClr>
                <a:schemeClr val="accent3"/>
              </a:buClr>
              <a:buFont typeface="Arial" panose="020B0604020202020204" pitchFamily="34" charset="0"/>
              <a:buChar char="•"/>
            </a:pPr>
            <a:r>
              <a:rPr lang="en-US" sz="2279"/>
              <a:t>Connecting with colleges</a:t>
            </a:r>
          </a:p>
        </p:txBody>
      </p:sp>
      <p:sp>
        <p:nvSpPr>
          <p:cNvPr id="15" name="TextBox 14">
            <a:extLst>
              <a:ext uri="{FF2B5EF4-FFF2-40B4-BE49-F238E27FC236}">
                <a16:creationId xmlns:a16="http://schemas.microsoft.com/office/drawing/2014/main" id="{F67FFB04-BEDB-E548-BADB-83AE6E24B8CB}"/>
              </a:ext>
            </a:extLst>
          </p:cNvPr>
          <p:cNvSpPr txBox="1"/>
          <p:nvPr/>
        </p:nvSpPr>
        <p:spPr>
          <a:xfrm>
            <a:off x="4581070" y="1559678"/>
            <a:ext cx="2244765" cy="443070"/>
          </a:xfrm>
          <a:prstGeom prst="rect">
            <a:avLst/>
          </a:prstGeom>
          <a:noFill/>
        </p:spPr>
        <p:txBody>
          <a:bodyPr wrap="square">
            <a:spAutoFit/>
          </a:bodyPr>
          <a:lstStyle/>
          <a:p>
            <a:pPr marL="162775" indent="-162775" algn="ctr">
              <a:spcAft>
                <a:spcPts val="1139"/>
              </a:spcAft>
              <a:buClr>
                <a:schemeClr val="accent3"/>
              </a:buClr>
              <a:buFont typeface="Arial" panose="020B0604020202020204" pitchFamily="34" charset="0"/>
              <a:buChar char="•"/>
            </a:pPr>
            <a:r>
              <a:rPr lang="en-US" sz="2279" b="1">
                <a:solidFill>
                  <a:schemeClr val="accent2"/>
                </a:solidFill>
              </a:rPr>
              <a:t>Meet Carolina</a:t>
            </a:r>
          </a:p>
        </p:txBody>
      </p:sp>
    </p:spTree>
    <p:extLst>
      <p:ext uri="{BB962C8B-B14F-4D97-AF65-F5344CB8AC3E}">
        <p14:creationId xmlns:p14="http://schemas.microsoft.com/office/powerpoint/2010/main" val="2675766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04783" y="1300337"/>
            <a:ext cx="2715456" cy="4410820"/>
            <a:chOff x="481916" y="1369535"/>
            <a:chExt cx="2248759" cy="4962372"/>
          </a:xfrm>
        </p:grpSpPr>
        <p:sp>
          <p:nvSpPr>
            <p:cNvPr id="10" name="Rectangle 9"/>
            <p:cNvSpPr/>
            <p:nvPr/>
          </p:nvSpPr>
          <p:spPr>
            <a:xfrm>
              <a:off x="481917" y="1369535"/>
              <a:ext cx="2248758" cy="4962372"/>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90996" tIns="2083598" rIns="190996" bIns="190996" rtlCol="0" anchor="ctr">
              <a:normAutofit/>
            </a:bodyPr>
            <a:lstStyle/>
            <a:p>
              <a:pPr algn="ctr"/>
              <a:r>
                <a:rPr lang="en-US" sz="1329">
                  <a:solidFill>
                    <a:schemeClr val="accent2"/>
                  </a:solidFill>
                </a:rPr>
                <a:t>As part of getting set-up and ready in Bluebook to take the PSAT/NMSQT, Carolina is given the option to get a text to download BigFuture School and sign-up for Connections</a:t>
              </a:r>
              <a:r>
                <a:rPr lang="en-US" sz="1329">
                  <a:solidFill>
                    <a:schemeClr val="tx1"/>
                  </a:solidFill>
                </a:rPr>
                <a:t> </a:t>
              </a:r>
            </a:p>
          </p:txBody>
        </p:sp>
        <p:sp>
          <p:nvSpPr>
            <p:cNvPr id="12" name="Rectangle 11"/>
            <p:cNvSpPr/>
            <p:nvPr/>
          </p:nvSpPr>
          <p:spPr>
            <a:xfrm>
              <a:off x="481916" y="3009585"/>
              <a:ext cx="2248758" cy="1069884"/>
            </a:xfrm>
            <a:prstGeom prst="rect">
              <a:avLst/>
            </a:prstGeom>
          </p:spPr>
          <p:txBody>
            <a:bodyPr wrap="square" lIns="86817" rIns="86817">
              <a:noAutofit/>
            </a:bodyPr>
            <a:lstStyle/>
            <a:p>
              <a:pPr algn="ctr"/>
              <a:r>
                <a:rPr lang="en-US" sz="1994" b="1">
                  <a:solidFill>
                    <a:schemeClr val="accent2"/>
                  </a:solidFill>
                  <a:latin typeface="Roboto" panose="02000000000000000000" pitchFamily="2" charset="0"/>
                </a:rPr>
                <a:t>Carolina gets set-up in Bluebook</a:t>
              </a:r>
            </a:p>
          </p:txBody>
        </p:sp>
      </p:grpSp>
      <p:sp>
        <p:nvSpPr>
          <p:cNvPr id="2" name="Title 1"/>
          <p:cNvSpPr>
            <a:spLocks noGrp="1"/>
          </p:cNvSpPr>
          <p:nvPr>
            <p:ph type="title"/>
          </p:nvPr>
        </p:nvSpPr>
        <p:spPr/>
        <p:txBody>
          <a:bodyPr/>
          <a:lstStyle/>
          <a:p>
            <a:r>
              <a:rPr lang="en-US"/>
              <a:t>It’s Test Day! </a:t>
            </a:r>
            <a:r>
              <a:rPr lang="en-US" sz="2800"/>
              <a:t>(Signing-up for BigFuture School &amp; Connections)</a:t>
            </a:r>
          </a:p>
        </p:txBody>
      </p:sp>
      <p:sp>
        <p:nvSpPr>
          <p:cNvPr id="5" name="BainBulletsConfiguration" hidden="1"/>
          <p:cNvSpPr txBox="1"/>
          <p:nvPr/>
        </p:nvSpPr>
        <p:spPr>
          <a:xfrm>
            <a:off x="12058" y="12105"/>
            <a:ext cx="8440499" cy="83638"/>
          </a:xfrm>
          <a:prstGeom prst="rect">
            <a:avLst/>
          </a:prstGeom>
          <a:noFill/>
        </p:spPr>
        <p:txBody>
          <a:bodyPr vert="horz" wrap="square" lIns="34180" tIns="34180" rIns="34180" bIns="34180" rtlCol="0">
            <a:spAutoFit/>
          </a:bodyPr>
          <a:lstStyle/>
          <a:p>
            <a:endParaRPr lang="en-US" sz="100">
              <a:solidFill>
                <a:srgbClr val="FFFFFF"/>
              </a:solidFill>
            </a:endParaRPr>
          </a:p>
        </p:txBody>
      </p:sp>
      <p:pic>
        <p:nvPicPr>
          <p:cNvPr id="4" name="Picture 3">
            <a:extLst>
              <a:ext uri="{FF2B5EF4-FFF2-40B4-BE49-F238E27FC236}">
                <a16:creationId xmlns:a16="http://schemas.microsoft.com/office/drawing/2014/main" id="{CAC9DD2D-3FD0-7249-8A27-D108CF097C7C}"/>
              </a:ext>
            </a:extLst>
          </p:cNvPr>
          <p:cNvPicPr>
            <a:picLocks noChangeAspect="1"/>
          </p:cNvPicPr>
          <p:nvPr/>
        </p:nvPicPr>
        <p:blipFill rotWithShape="1">
          <a:blip r:embed="rId3"/>
          <a:srcRect l="35615" t="12170" r="39737" b="50820"/>
          <a:stretch/>
        </p:blipFill>
        <p:spPr>
          <a:xfrm>
            <a:off x="1131631" y="1499565"/>
            <a:ext cx="1261757" cy="1263054"/>
          </a:xfrm>
          <a:prstGeom prst="flowChartOr">
            <a:avLst/>
          </a:prstGeom>
        </p:spPr>
      </p:pic>
      <p:sp>
        <p:nvSpPr>
          <p:cNvPr id="9" name="Rectangle 8">
            <a:extLst>
              <a:ext uri="{FF2B5EF4-FFF2-40B4-BE49-F238E27FC236}">
                <a16:creationId xmlns:a16="http://schemas.microsoft.com/office/drawing/2014/main" id="{AB7A6D65-DE40-C2E3-A862-824892372D9D}"/>
              </a:ext>
            </a:extLst>
          </p:cNvPr>
          <p:cNvSpPr/>
          <p:nvPr/>
        </p:nvSpPr>
        <p:spPr>
          <a:xfrm>
            <a:off x="9250097" y="2067109"/>
            <a:ext cx="785483" cy="217041"/>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fontScale="62500" lnSpcReduction="20000"/>
          </a:bodyPr>
          <a:lstStyle/>
          <a:p>
            <a:pPr algn="ctr"/>
            <a:endParaRPr lang="en-US" sz="1899" b="1">
              <a:solidFill>
                <a:schemeClr val="tx2"/>
              </a:solidFill>
              <a:latin typeface="+mj-lt"/>
            </a:endParaRPr>
          </a:p>
        </p:txBody>
      </p:sp>
      <p:pic>
        <p:nvPicPr>
          <p:cNvPr id="8" name="Picture 7">
            <a:extLst>
              <a:ext uri="{FF2B5EF4-FFF2-40B4-BE49-F238E27FC236}">
                <a16:creationId xmlns:a16="http://schemas.microsoft.com/office/drawing/2014/main" id="{C25831FC-F258-F225-1912-0A72DEA8894C}"/>
              </a:ext>
            </a:extLst>
          </p:cNvPr>
          <p:cNvPicPr>
            <a:picLocks noChangeAspect="1"/>
          </p:cNvPicPr>
          <p:nvPr/>
        </p:nvPicPr>
        <p:blipFill>
          <a:blip r:embed="rId4"/>
          <a:stretch>
            <a:fillRect/>
          </a:stretch>
        </p:blipFill>
        <p:spPr>
          <a:xfrm>
            <a:off x="7580378" y="1300336"/>
            <a:ext cx="4374348" cy="4414664"/>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9E723816-BF3D-2CF1-9D67-D49E6B53339D}"/>
              </a:ext>
            </a:extLst>
          </p:cNvPr>
          <p:cNvPicPr>
            <a:picLocks noChangeAspect="1"/>
          </p:cNvPicPr>
          <p:nvPr/>
        </p:nvPicPr>
        <p:blipFill>
          <a:blip r:embed="rId5"/>
          <a:stretch>
            <a:fillRect/>
          </a:stretch>
        </p:blipFill>
        <p:spPr>
          <a:xfrm>
            <a:off x="3234537" y="1304446"/>
            <a:ext cx="4135860" cy="441081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06449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04783" y="1300336"/>
            <a:ext cx="11382434" cy="4410819"/>
            <a:chOff x="481916" y="1369535"/>
            <a:chExt cx="9426171" cy="4645718"/>
          </a:xfrm>
        </p:grpSpPr>
        <p:sp>
          <p:nvSpPr>
            <p:cNvPr id="30" name="Rectangle 29"/>
            <p:cNvSpPr/>
            <p:nvPr/>
          </p:nvSpPr>
          <p:spPr>
            <a:xfrm>
              <a:off x="5266855" y="1369535"/>
              <a:ext cx="2248758" cy="4645718"/>
            </a:xfrm>
            <a:prstGeom prst="rect">
              <a:avLst/>
            </a:prstGeom>
            <a:solidFill>
              <a:srgbClr val="F8F8F8"/>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90996" tIns="2083598" rIns="190996" bIns="190996" rtlCol="0" anchor="ctr">
              <a:normAutofit/>
            </a:bodyPr>
            <a:lstStyle/>
            <a:p>
              <a:pPr algn="ctr"/>
              <a:r>
                <a:rPr lang="en-US" sz="1329">
                  <a:solidFill>
                    <a:schemeClr val="tx1"/>
                  </a:solidFill>
                </a:rPr>
                <a:t>Carolina is an iOS user, so the text sends her to the Apple App Store to download the app. BigFuture School will also be available on Android.</a:t>
              </a:r>
            </a:p>
          </p:txBody>
        </p:sp>
        <p:sp>
          <p:nvSpPr>
            <p:cNvPr id="31" name="Rectangle 30"/>
            <p:cNvSpPr/>
            <p:nvPr/>
          </p:nvSpPr>
          <p:spPr>
            <a:xfrm>
              <a:off x="7659323" y="1369535"/>
              <a:ext cx="2248758" cy="4645718"/>
            </a:xfrm>
            <a:prstGeom prst="rect">
              <a:avLst/>
            </a:prstGeom>
            <a:solidFill>
              <a:srgbClr val="F8F8F8"/>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90996" tIns="2083598" rIns="190996" bIns="190996" rtlCol="0" anchor="ctr">
              <a:normAutofit/>
            </a:bodyPr>
            <a:lstStyle/>
            <a:p>
              <a:pPr algn="ctr"/>
              <a:r>
                <a:rPr lang="en-US" sz="1329">
                  <a:solidFill>
                    <a:schemeClr val="tx1"/>
                  </a:solidFill>
                </a:rPr>
                <a:t>Carolina is among the 91% of students recently surveyed that indicated they are likely to download the app and benefit from what it has to offer.</a:t>
              </a:r>
            </a:p>
          </p:txBody>
        </p:sp>
        <p:sp>
          <p:nvSpPr>
            <p:cNvPr id="29" name="Rectangle 28"/>
            <p:cNvSpPr/>
            <p:nvPr/>
          </p:nvSpPr>
          <p:spPr>
            <a:xfrm>
              <a:off x="2874386" y="1369535"/>
              <a:ext cx="2248758" cy="4645718"/>
            </a:xfrm>
            <a:prstGeom prst="rect">
              <a:avLst/>
            </a:prstGeom>
            <a:solidFill>
              <a:srgbClr val="F8F8F8"/>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90996" tIns="2083598" rIns="190996" bIns="190996" rtlCol="0" anchor="ctr">
              <a:normAutofit/>
            </a:bodyPr>
            <a:lstStyle/>
            <a:p>
              <a:pPr algn="ctr"/>
              <a:r>
                <a:rPr lang="en-US" sz="1329">
                  <a:solidFill>
                    <a:schemeClr val="tx1"/>
                  </a:solidFill>
                </a:rPr>
                <a:t>Text provides Carolina with a link to download the BigFuture School app from the app stores. Texts will be sent outside school hours.</a:t>
              </a:r>
            </a:p>
          </p:txBody>
        </p:sp>
        <p:sp>
          <p:nvSpPr>
            <p:cNvPr id="10" name="Rectangle 9"/>
            <p:cNvSpPr/>
            <p:nvPr/>
          </p:nvSpPr>
          <p:spPr>
            <a:xfrm>
              <a:off x="481917" y="1369535"/>
              <a:ext cx="2248758" cy="4645718"/>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90996" tIns="2083598" rIns="190996" bIns="190996" rtlCol="0" anchor="ctr">
              <a:normAutofit/>
            </a:bodyPr>
            <a:lstStyle/>
            <a:p>
              <a:pPr algn="ctr"/>
              <a:r>
                <a:rPr lang="en-US" sz="1329">
                  <a:solidFill>
                    <a:schemeClr val="accent2"/>
                  </a:solidFill>
                </a:rPr>
                <a:t>Carolina is excited to have achieved this milestone and is looking forward to getting her scores, exploring careers, and getting trusted advice about planning for college</a:t>
              </a:r>
            </a:p>
          </p:txBody>
        </p:sp>
        <p:sp>
          <p:nvSpPr>
            <p:cNvPr id="12" name="Rectangle 11"/>
            <p:cNvSpPr/>
            <p:nvPr/>
          </p:nvSpPr>
          <p:spPr>
            <a:xfrm>
              <a:off x="481916" y="3009585"/>
              <a:ext cx="2248758" cy="1069884"/>
            </a:xfrm>
            <a:prstGeom prst="rect">
              <a:avLst/>
            </a:prstGeom>
          </p:spPr>
          <p:txBody>
            <a:bodyPr wrap="square" lIns="86817" rIns="86817">
              <a:noAutofit/>
            </a:bodyPr>
            <a:lstStyle/>
            <a:p>
              <a:pPr algn="ctr"/>
              <a:r>
                <a:rPr lang="en-US" sz="1994" b="1">
                  <a:solidFill>
                    <a:schemeClr val="accent2"/>
                  </a:solidFill>
                  <a:latin typeface="Roboto" panose="02000000000000000000" pitchFamily="2" charset="0"/>
                </a:rPr>
                <a:t>Carolina finishes her PSAT/NMSQT</a:t>
              </a:r>
            </a:p>
          </p:txBody>
        </p:sp>
        <p:sp>
          <p:nvSpPr>
            <p:cNvPr id="91" name="Rectangle 90"/>
            <p:cNvSpPr/>
            <p:nvPr/>
          </p:nvSpPr>
          <p:spPr>
            <a:xfrm>
              <a:off x="2874387" y="3009585"/>
              <a:ext cx="2248758" cy="1069884"/>
            </a:xfrm>
            <a:prstGeom prst="rect">
              <a:avLst/>
            </a:prstGeom>
          </p:spPr>
          <p:txBody>
            <a:bodyPr wrap="square" lIns="86817" rIns="86817">
              <a:noAutofit/>
            </a:bodyPr>
            <a:lstStyle/>
            <a:p>
              <a:pPr algn="ctr"/>
              <a:r>
                <a:rPr lang="en-US" sz="1994" b="1">
                  <a:latin typeface="Roboto" panose="02000000000000000000" pitchFamily="2" charset="0"/>
                </a:rPr>
                <a:t>She submits her test, gets a text for BFS</a:t>
              </a:r>
            </a:p>
          </p:txBody>
        </p:sp>
        <p:sp>
          <p:nvSpPr>
            <p:cNvPr id="97" name="Rectangle 96"/>
            <p:cNvSpPr/>
            <p:nvPr/>
          </p:nvSpPr>
          <p:spPr>
            <a:xfrm>
              <a:off x="5266858" y="3009585"/>
              <a:ext cx="2248758" cy="1069884"/>
            </a:xfrm>
            <a:prstGeom prst="rect">
              <a:avLst/>
            </a:prstGeom>
          </p:spPr>
          <p:txBody>
            <a:bodyPr wrap="square" lIns="86817" rIns="86817">
              <a:noAutofit/>
            </a:bodyPr>
            <a:lstStyle/>
            <a:p>
              <a:pPr algn="ctr"/>
              <a:r>
                <a:rPr lang="en-US" sz="1994" b="1">
                  <a:latin typeface="Roboto" panose="02000000000000000000" pitchFamily="2" charset="0"/>
                </a:rPr>
                <a:t>She downloads BigFuture School</a:t>
              </a:r>
            </a:p>
          </p:txBody>
        </p:sp>
        <p:sp>
          <p:nvSpPr>
            <p:cNvPr id="103" name="Rectangle 102"/>
            <p:cNvSpPr/>
            <p:nvPr/>
          </p:nvSpPr>
          <p:spPr>
            <a:xfrm>
              <a:off x="7659329" y="3009585"/>
              <a:ext cx="2248758" cy="1069884"/>
            </a:xfrm>
            <a:prstGeom prst="rect">
              <a:avLst/>
            </a:prstGeom>
          </p:spPr>
          <p:txBody>
            <a:bodyPr wrap="square" lIns="86817" rIns="86817">
              <a:noAutofit/>
            </a:bodyPr>
            <a:lstStyle/>
            <a:p>
              <a:pPr algn="ctr"/>
              <a:r>
                <a:rPr lang="en-US" sz="1994" b="1">
                  <a:latin typeface="Roboto" panose="02000000000000000000" pitchFamily="2" charset="0"/>
                </a:rPr>
                <a:t>Carolina launches the BigFuture School</a:t>
              </a:r>
            </a:p>
          </p:txBody>
        </p:sp>
      </p:grpSp>
      <p:sp>
        <p:nvSpPr>
          <p:cNvPr id="2" name="Title 1"/>
          <p:cNvSpPr>
            <a:spLocks noGrp="1"/>
          </p:cNvSpPr>
          <p:nvPr>
            <p:ph type="title"/>
          </p:nvPr>
        </p:nvSpPr>
        <p:spPr/>
        <p:txBody>
          <a:bodyPr/>
          <a:lstStyle/>
          <a:p>
            <a:r>
              <a:rPr lang="en-US"/>
              <a:t>Downloading BigFuture School</a:t>
            </a:r>
          </a:p>
        </p:txBody>
      </p:sp>
      <p:sp>
        <p:nvSpPr>
          <p:cNvPr id="5" name="BainBulletsConfiguration" hidden="1"/>
          <p:cNvSpPr txBox="1"/>
          <p:nvPr/>
        </p:nvSpPr>
        <p:spPr>
          <a:xfrm>
            <a:off x="12058" y="12105"/>
            <a:ext cx="8440499" cy="83638"/>
          </a:xfrm>
          <a:prstGeom prst="rect">
            <a:avLst/>
          </a:prstGeom>
          <a:noFill/>
        </p:spPr>
        <p:txBody>
          <a:bodyPr vert="horz" wrap="square" lIns="34180" tIns="34180" rIns="34180" bIns="34180" rtlCol="0">
            <a:spAutoFit/>
          </a:bodyPr>
          <a:lstStyle/>
          <a:p>
            <a:endParaRPr lang="en-US" sz="100">
              <a:solidFill>
                <a:srgbClr val="FFFFFF"/>
              </a:solidFill>
            </a:endParaRPr>
          </a:p>
        </p:txBody>
      </p:sp>
      <p:sp>
        <p:nvSpPr>
          <p:cNvPr id="27" name="Oval 26"/>
          <p:cNvSpPr/>
          <p:nvPr/>
        </p:nvSpPr>
        <p:spPr>
          <a:xfrm>
            <a:off x="4174011" y="1653601"/>
            <a:ext cx="954982" cy="954982"/>
          </a:xfrm>
          <a:prstGeom prst="ellipse">
            <a:avLst/>
          </a:prstGeom>
          <a:solidFill>
            <a:schemeClr val="accent4"/>
          </a:solidFill>
          <a:ln w="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09"/>
          </a:p>
        </p:txBody>
      </p:sp>
      <p:sp>
        <p:nvSpPr>
          <p:cNvPr id="28" name="Oval 27"/>
          <p:cNvSpPr/>
          <p:nvPr/>
        </p:nvSpPr>
        <p:spPr>
          <a:xfrm>
            <a:off x="4174011" y="1655701"/>
            <a:ext cx="954982" cy="954982"/>
          </a:xfrm>
          <a:prstGeom prst="ellipse">
            <a:avLst/>
          </a:prstGeom>
          <a:blipFill dpi="0" rotWithShape="1">
            <a:blip r:embed="rId3"/>
            <a:srcRect/>
            <a:stretch>
              <a:fillRect/>
            </a:stretch>
          </a:blipFill>
          <a:ln w="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09"/>
          </a:p>
        </p:txBody>
      </p:sp>
      <p:sp>
        <p:nvSpPr>
          <p:cNvPr id="34" name="Oval 33"/>
          <p:cNvSpPr/>
          <p:nvPr/>
        </p:nvSpPr>
        <p:spPr>
          <a:xfrm>
            <a:off x="7063001" y="1653601"/>
            <a:ext cx="954982" cy="954982"/>
          </a:xfrm>
          <a:prstGeom prst="ellipse">
            <a:avLst/>
          </a:prstGeom>
          <a:solidFill>
            <a:schemeClr val="accent4"/>
          </a:solidFill>
          <a:ln w="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09"/>
          </a:p>
        </p:txBody>
      </p:sp>
      <p:sp>
        <p:nvSpPr>
          <p:cNvPr id="36" name="Oval 35"/>
          <p:cNvSpPr/>
          <p:nvPr/>
        </p:nvSpPr>
        <p:spPr>
          <a:xfrm>
            <a:off x="7063001" y="1655701"/>
            <a:ext cx="954982" cy="954982"/>
          </a:xfrm>
          <a:prstGeom prst="ellipse">
            <a:avLst/>
          </a:prstGeom>
          <a:blipFill dpi="0" rotWithShape="1">
            <a:blip r:embed="rId3"/>
            <a:srcRect/>
            <a:stretch>
              <a:fillRect/>
            </a:stretch>
          </a:blipFill>
          <a:ln w="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09"/>
          </a:p>
        </p:txBody>
      </p:sp>
      <p:sp>
        <p:nvSpPr>
          <p:cNvPr id="38" name="Oval 37"/>
          <p:cNvSpPr/>
          <p:nvPr/>
        </p:nvSpPr>
        <p:spPr>
          <a:xfrm>
            <a:off x="9951993" y="1653601"/>
            <a:ext cx="954982" cy="954982"/>
          </a:xfrm>
          <a:prstGeom prst="ellipse">
            <a:avLst/>
          </a:prstGeom>
          <a:solidFill>
            <a:schemeClr val="accent4"/>
          </a:solidFill>
          <a:ln w="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09"/>
          </a:p>
        </p:txBody>
      </p:sp>
      <p:sp>
        <p:nvSpPr>
          <p:cNvPr id="39" name="Oval 38"/>
          <p:cNvSpPr/>
          <p:nvPr/>
        </p:nvSpPr>
        <p:spPr>
          <a:xfrm>
            <a:off x="9951993" y="1655701"/>
            <a:ext cx="954982" cy="954982"/>
          </a:xfrm>
          <a:prstGeom prst="ellipse">
            <a:avLst/>
          </a:prstGeom>
          <a:blipFill dpi="0" rotWithShape="1">
            <a:blip r:embed="rId3"/>
            <a:srcRect/>
            <a:stretch>
              <a:fillRect/>
            </a:stretch>
          </a:blipFill>
          <a:ln w="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09"/>
          </a:p>
        </p:txBody>
      </p:sp>
      <p:pic>
        <p:nvPicPr>
          <p:cNvPr id="4" name="Picture 3">
            <a:extLst>
              <a:ext uri="{FF2B5EF4-FFF2-40B4-BE49-F238E27FC236}">
                <a16:creationId xmlns:a16="http://schemas.microsoft.com/office/drawing/2014/main" id="{CAC9DD2D-3FD0-7249-8A27-D108CF097C7C}"/>
              </a:ext>
            </a:extLst>
          </p:cNvPr>
          <p:cNvPicPr>
            <a:picLocks noChangeAspect="1"/>
          </p:cNvPicPr>
          <p:nvPr/>
        </p:nvPicPr>
        <p:blipFill rotWithShape="1">
          <a:blip r:embed="rId4"/>
          <a:srcRect l="35615" t="12170" r="39737" b="50820"/>
          <a:stretch/>
        </p:blipFill>
        <p:spPr>
          <a:xfrm>
            <a:off x="1131631" y="1499565"/>
            <a:ext cx="1261757" cy="1263054"/>
          </a:xfrm>
          <a:prstGeom prst="flowChartOr">
            <a:avLst/>
          </a:prstGeom>
        </p:spPr>
      </p:pic>
    </p:spTree>
    <p:extLst>
      <p:ext uri="{BB962C8B-B14F-4D97-AF65-F5344CB8AC3E}">
        <p14:creationId xmlns:p14="http://schemas.microsoft.com/office/powerpoint/2010/main" val="2515498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5C1C2A-8B65-BB2F-6900-217AA977A1B1}"/>
              </a:ext>
            </a:extLst>
          </p:cNvPr>
          <p:cNvSpPr/>
          <p:nvPr/>
        </p:nvSpPr>
        <p:spPr>
          <a:xfrm>
            <a:off x="1739813" y="1353973"/>
            <a:ext cx="8793638" cy="3133247"/>
          </a:xfrm>
          <a:prstGeom prst="rect">
            <a:avLst/>
          </a:prstGeom>
          <a:solidFill>
            <a:schemeClr val="accent3"/>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90996" tIns="2083598" rIns="190996" bIns="190996" rtlCol="0" anchor="ctr">
            <a:normAutofit/>
          </a:bodyPr>
          <a:lstStyle/>
          <a:p>
            <a:pPr algn="ctr"/>
            <a:endParaRPr lang="en-US" sz="2400">
              <a:solidFill>
                <a:schemeClr val="accent2"/>
              </a:solidFill>
            </a:endParaRPr>
          </a:p>
          <a:p>
            <a:pPr algn="ctr"/>
            <a:endParaRPr lang="en-US" sz="2400">
              <a:solidFill>
                <a:schemeClr val="accent2"/>
              </a:solidFill>
            </a:endParaRPr>
          </a:p>
          <a:p>
            <a:pPr algn="ctr"/>
            <a:endParaRPr lang="en-US" sz="2400">
              <a:solidFill>
                <a:schemeClr val="accent2"/>
              </a:solidFill>
            </a:endParaRPr>
          </a:p>
        </p:txBody>
      </p:sp>
      <p:pic>
        <p:nvPicPr>
          <p:cNvPr id="5" name="Picture 4">
            <a:extLst>
              <a:ext uri="{FF2B5EF4-FFF2-40B4-BE49-F238E27FC236}">
                <a16:creationId xmlns:a16="http://schemas.microsoft.com/office/drawing/2014/main" id="{86C6A53E-8976-3869-4A60-C4B8652BC666}"/>
              </a:ext>
            </a:extLst>
          </p:cNvPr>
          <p:cNvPicPr>
            <a:picLocks noChangeAspect="1"/>
          </p:cNvPicPr>
          <p:nvPr/>
        </p:nvPicPr>
        <p:blipFill rotWithShape="1">
          <a:blip r:embed="rId3"/>
          <a:srcRect l="35615" t="12170" r="39737" b="50820"/>
          <a:stretch/>
        </p:blipFill>
        <p:spPr>
          <a:xfrm>
            <a:off x="2332370" y="1906412"/>
            <a:ext cx="2015643" cy="2017714"/>
          </a:xfrm>
          <a:prstGeom prst="flowChartOr">
            <a:avLst/>
          </a:prstGeom>
        </p:spPr>
      </p:pic>
      <p:sp>
        <p:nvSpPr>
          <p:cNvPr id="6" name="Rectangle 5">
            <a:extLst>
              <a:ext uri="{FF2B5EF4-FFF2-40B4-BE49-F238E27FC236}">
                <a16:creationId xmlns:a16="http://schemas.microsoft.com/office/drawing/2014/main" id="{4D9608E6-79C8-C48E-2914-2A2B6FF44661}"/>
              </a:ext>
            </a:extLst>
          </p:cNvPr>
          <p:cNvSpPr/>
          <p:nvPr/>
        </p:nvSpPr>
        <p:spPr>
          <a:xfrm>
            <a:off x="4602471" y="1675670"/>
            <a:ext cx="5390790" cy="522648"/>
          </a:xfrm>
          <a:prstGeom prst="rect">
            <a:avLst/>
          </a:prstGeom>
        </p:spPr>
        <p:txBody>
          <a:bodyPr wrap="square" lIns="86817" rIns="86817">
            <a:noAutofit/>
          </a:bodyPr>
          <a:lstStyle/>
          <a:p>
            <a:pPr algn="ctr"/>
            <a:r>
              <a:rPr lang="en-US" sz="3600" b="1">
                <a:solidFill>
                  <a:schemeClr val="accent2"/>
                </a:solidFill>
                <a:latin typeface="Roboto" panose="02000000000000000000" pitchFamily="2" charset="0"/>
              </a:rPr>
              <a:t>Carolina starts using BigFuture School</a:t>
            </a:r>
          </a:p>
        </p:txBody>
      </p:sp>
      <p:sp>
        <p:nvSpPr>
          <p:cNvPr id="8" name="TextBox 7">
            <a:extLst>
              <a:ext uri="{FF2B5EF4-FFF2-40B4-BE49-F238E27FC236}">
                <a16:creationId xmlns:a16="http://schemas.microsoft.com/office/drawing/2014/main" id="{B4744065-C6EF-AEEE-BDEE-8DDE2D745C41}"/>
              </a:ext>
            </a:extLst>
          </p:cNvPr>
          <p:cNvSpPr txBox="1"/>
          <p:nvPr/>
        </p:nvSpPr>
        <p:spPr>
          <a:xfrm>
            <a:off x="4940570" y="2998396"/>
            <a:ext cx="4865492" cy="1027461"/>
          </a:xfrm>
          <a:prstGeom prst="rect">
            <a:avLst/>
          </a:prstGeom>
          <a:noFill/>
        </p:spPr>
        <p:txBody>
          <a:bodyPr wrap="square">
            <a:spAutoFit/>
          </a:bodyPr>
          <a:lstStyle/>
          <a:p>
            <a:pPr algn="ctr"/>
            <a:r>
              <a:rPr lang="en-US" sz="1519">
                <a:solidFill>
                  <a:schemeClr val="accent2"/>
                </a:solidFill>
              </a:rPr>
              <a:t>Carolina is ready to take advantage of all that BigFuture School has to offer, the convenience of getting her scores on her phone, the value of career and college guidance, and access to Connections</a:t>
            </a:r>
          </a:p>
        </p:txBody>
      </p:sp>
    </p:spTree>
    <p:extLst>
      <p:ext uri="{BB962C8B-B14F-4D97-AF65-F5344CB8AC3E}">
        <p14:creationId xmlns:p14="http://schemas.microsoft.com/office/powerpoint/2010/main" val="2363946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460" y="538435"/>
            <a:ext cx="11835540" cy="400668"/>
          </a:xfrm>
        </p:spPr>
        <p:txBody>
          <a:bodyPr/>
          <a:lstStyle/>
          <a:p>
            <a:r>
              <a:rPr lang="en-US"/>
              <a:t>New Digital Format, A Changing Landscape</a:t>
            </a:r>
          </a:p>
        </p:txBody>
      </p:sp>
      <p:sp>
        <p:nvSpPr>
          <p:cNvPr id="7" name="Rectangle 6"/>
          <p:cNvSpPr/>
          <p:nvPr/>
        </p:nvSpPr>
        <p:spPr>
          <a:xfrm>
            <a:off x="439617" y="1411372"/>
            <a:ext cx="3635491" cy="4449646"/>
          </a:xfrm>
          <a:prstGeom prst="rect">
            <a:avLst/>
          </a:prstGeom>
          <a:solidFill>
            <a:srgbClr val="F8F8F8"/>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99" b="0" i="0" u="none" strike="noStrike" kern="1200" cap="none" spc="0" normalizeH="0" baseline="0" noProof="0">
              <a:ln>
                <a:noFill/>
              </a:ln>
              <a:solidFill>
                <a:srgbClr val="1E1E1E"/>
              </a:solidFill>
              <a:effectLst/>
              <a:uLnTx/>
              <a:uFillTx/>
              <a:latin typeface="Roboto"/>
              <a:ea typeface="+mn-ea"/>
              <a:cs typeface="+mn-cs"/>
            </a:endParaRPr>
          </a:p>
        </p:txBody>
      </p:sp>
      <p:sp>
        <p:nvSpPr>
          <p:cNvPr id="10" name="Rectangle 9"/>
          <p:cNvSpPr/>
          <p:nvPr/>
        </p:nvSpPr>
        <p:spPr>
          <a:xfrm>
            <a:off x="4235984" y="1411372"/>
            <a:ext cx="3635491" cy="4449646"/>
          </a:xfrm>
          <a:prstGeom prst="rect">
            <a:avLst/>
          </a:prstGeom>
          <a:solidFill>
            <a:srgbClr val="F8F8F8"/>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99" b="0" i="0" u="none" strike="noStrike" kern="1200" cap="none" spc="0" normalizeH="0" baseline="0" noProof="0">
              <a:ln>
                <a:noFill/>
              </a:ln>
              <a:solidFill>
                <a:srgbClr val="1E1E1E"/>
              </a:solidFill>
              <a:effectLst/>
              <a:uLnTx/>
              <a:uFillTx/>
              <a:latin typeface="Roboto"/>
              <a:ea typeface="+mn-ea"/>
              <a:cs typeface="+mn-cs"/>
            </a:endParaRPr>
          </a:p>
        </p:txBody>
      </p:sp>
      <p:sp>
        <p:nvSpPr>
          <p:cNvPr id="12" name="Rectangle 11"/>
          <p:cNvSpPr/>
          <p:nvPr/>
        </p:nvSpPr>
        <p:spPr>
          <a:xfrm>
            <a:off x="4197136" y="2763492"/>
            <a:ext cx="3635492" cy="921350"/>
          </a:xfrm>
          <a:prstGeom prst="rect">
            <a:avLst/>
          </a:prstGeom>
        </p:spPr>
        <p:txBody>
          <a:bodyPr wrap="square" lIns="86817" rIns="86817">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79" b="1" i="0" u="none" strike="noStrike" kern="1200" cap="none" spc="0" normalizeH="0" baseline="0" noProof="0">
                <a:ln>
                  <a:noFill/>
                </a:ln>
                <a:solidFill>
                  <a:srgbClr val="1E1E1E"/>
                </a:solidFill>
                <a:effectLst/>
                <a:uLnTx/>
                <a:uFillTx/>
                <a:latin typeface="Roboto Slab"/>
                <a:ea typeface="+mn-ea"/>
                <a:cs typeface="+mn-cs"/>
              </a:rPr>
              <a:t>The Power of Score Release</a:t>
            </a:r>
            <a:endParaRPr kumimoji="0" lang="en-US" sz="2563" b="1" i="0" u="none" strike="noStrike" kern="1200" cap="none" spc="0" normalizeH="0" baseline="0" noProof="0">
              <a:ln>
                <a:noFill/>
              </a:ln>
              <a:solidFill>
                <a:srgbClr val="1E1E1E"/>
              </a:solidFill>
              <a:effectLst/>
              <a:uLnTx/>
              <a:uFillTx/>
              <a:latin typeface="Roboto Slab"/>
              <a:ea typeface="+mn-ea"/>
              <a:cs typeface="+mn-cs"/>
            </a:endParaRPr>
          </a:p>
        </p:txBody>
      </p:sp>
      <p:sp>
        <p:nvSpPr>
          <p:cNvPr id="13" name="Rectangle 12"/>
          <p:cNvSpPr/>
          <p:nvPr/>
        </p:nvSpPr>
        <p:spPr>
          <a:xfrm>
            <a:off x="4197134" y="3827719"/>
            <a:ext cx="3635492" cy="1380325"/>
          </a:xfrm>
          <a:prstGeom prst="rect">
            <a:avLst/>
          </a:prstGeom>
        </p:spPr>
        <p:txBody>
          <a:bodyPr wrap="square" lIns="434083" tIns="43408" rIns="434083" bIns="43408"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E1E1E"/>
                </a:solidFill>
                <a:effectLst/>
                <a:uLnTx/>
                <a:uFillTx/>
                <a:latin typeface="Roboto"/>
                <a:ea typeface="+mn-ea"/>
                <a:cs typeface="+mn-cs"/>
              </a:rPr>
              <a:t>We will release a mobile app that builds on the powerful moment to provide students with personalized and relevant information about colleges, careers, and scholarships. </a:t>
            </a:r>
          </a:p>
        </p:txBody>
      </p:sp>
      <p:sp>
        <p:nvSpPr>
          <p:cNvPr id="17" name="Rectangle 16"/>
          <p:cNvSpPr/>
          <p:nvPr/>
        </p:nvSpPr>
        <p:spPr>
          <a:xfrm>
            <a:off x="472999" y="2763492"/>
            <a:ext cx="3635492" cy="921350"/>
          </a:xfrm>
          <a:prstGeom prst="rect">
            <a:avLst/>
          </a:prstGeom>
        </p:spPr>
        <p:txBody>
          <a:bodyPr wrap="square" lIns="86817" rIns="86817">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79" b="1" i="0" u="none" strike="noStrike" kern="1200" cap="none" spc="0" normalizeH="0" baseline="0" noProof="0">
                <a:ln>
                  <a:noFill/>
                </a:ln>
                <a:solidFill>
                  <a:srgbClr val="1E1E1E"/>
                </a:solidFill>
                <a:effectLst/>
                <a:uLnTx/>
                <a:uFillTx/>
                <a:latin typeface="Roboto Slab"/>
                <a:ea typeface="+mn-ea"/>
                <a:cs typeface="+mn-cs"/>
              </a:rPr>
              <a:t>Putting Privacy First</a:t>
            </a:r>
          </a:p>
        </p:txBody>
      </p:sp>
      <p:sp>
        <p:nvSpPr>
          <p:cNvPr id="47" name="AutoShape 16"/>
          <p:cNvSpPr>
            <a:spLocks noChangeAspect="1" noChangeArrowheads="1" noTextEdit="1"/>
          </p:cNvSpPr>
          <p:nvPr/>
        </p:nvSpPr>
        <p:spPr bwMode="auto">
          <a:xfrm>
            <a:off x="3526165" y="2465443"/>
            <a:ext cx="1010245" cy="1356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817" tIns="43408" rIns="86817" bIns="434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9" b="0" i="0" u="none" strike="noStrike" kern="1200" cap="none" spc="0" normalizeH="0" baseline="0" noProof="0">
              <a:ln>
                <a:noFill/>
              </a:ln>
              <a:solidFill>
                <a:srgbClr val="1E1E1E"/>
              </a:solidFill>
              <a:effectLst/>
              <a:uLnTx/>
              <a:uFillTx/>
              <a:latin typeface="Roboto"/>
              <a:ea typeface="+mn-ea"/>
              <a:cs typeface="+mn-cs"/>
            </a:endParaRPr>
          </a:p>
        </p:txBody>
      </p:sp>
      <p:sp>
        <p:nvSpPr>
          <p:cNvPr id="57" name="Rectangle 56"/>
          <p:cNvSpPr/>
          <p:nvPr/>
        </p:nvSpPr>
        <p:spPr>
          <a:xfrm>
            <a:off x="458090" y="3827719"/>
            <a:ext cx="3635492" cy="2020425"/>
          </a:xfrm>
          <a:prstGeom prst="rect">
            <a:avLst/>
          </a:prstGeom>
        </p:spPr>
        <p:txBody>
          <a:bodyPr wrap="square" lIns="434083" rIns="434083"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E1E1E"/>
                </a:solidFill>
                <a:effectLst/>
                <a:uLnTx/>
                <a:uFillTx/>
                <a:latin typeface="Roboto"/>
                <a:ea typeface="+mn-ea"/>
                <a:cs typeface="+mn-cs"/>
              </a:rPr>
              <a:t>With the transition to digital testing and the changing student data privacy landscape, beginning in fall 2023 students who test during the school day will have a new way to make the most of score release – without sharing personal information.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29" b="0" i="0" u="none" strike="noStrike" kern="1200" cap="none" spc="0" normalizeH="0" baseline="0" noProof="0">
              <a:ln>
                <a:noFill/>
              </a:ln>
              <a:solidFill>
                <a:srgbClr val="1E1E1E"/>
              </a:solidFill>
              <a:effectLst/>
              <a:uLnTx/>
              <a:uFillTx/>
              <a:latin typeface="Roboto"/>
              <a:ea typeface="+mn-ea"/>
              <a:cs typeface="+mn-cs"/>
            </a:endParaRPr>
          </a:p>
        </p:txBody>
      </p:sp>
      <p:sp>
        <p:nvSpPr>
          <p:cNvPr id="5" name="BainBulletsConfiguration" hidden="1"/>
          <p:cNvSpPr txBox="1"/>
          <p:nvPr/>
        </p:nvSpPr>
        <p:spPr>
          <a:xfrm>
            <a:off x="12058" y="12105"/>
            <a:ext cx="8440499" cy="83638"/>
          </a:xfrm>
          <a:prstGeom prst="rect">
            <a:avLst/>
          </a:prstGeom>
          <a:noFill/>
        </p:spPr>
        <p:txBody>
          <a:bodyPr vert="horz" wrap="square" lIns="34180" tIns="34180" rIns="34180" bIns="3418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a:ln>
                <a:noFill/>
              </a:ln>
              <a:solidFill>
                <a:srgbClr val="FFFFFF"/>
              </a:solidFill>
              <a:effectLst/>
              <a:uLnTx/>
              <a:uFillTx/>
              <a:latin typeface="Roboto"/>
              <a:ea typeface="+mn-ea"/>
              <a:cs typeface="+mn-cs"/>
            </a:endParaRPr>
          </a:p>
        </p:txBody>
      </p:sp>
      <p:sp>
        <p:nvSpPr>
          <p:cNvPr id="35" name="Oval 34"/>
          <p:cNvSpPr/>
          <p:nvPr/>
        </p:nvSpPr>
        <p:spPr>
          <a:xfrm>
            <a:off x="5537391" y="1722549"/>
            <a:ext cx="954982" cy="954982"/>
          </a:xfrm>
          <a:prstGeom prst="ellipse">
            <a:avLst/>
          </a:prstGeom>
          <a:solidFill>
            <a:schemeClr val="accent4"/>
          </a:solidFill>
          <a:ln w="0">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FF"/>
                </a:solidFill>
                <a:effectLst/>
                <a:uLnTx/>
                <a:uFillTx/>
                <a:latin typeface="Roboto Slab"/>
                <a:ea typeface="+mn-ea"/>
                <a:cs typeface="+mn-cs"/>
              </a:rPr>
              <a:t>2</a:t>
            </a:r>
          </a:p>
        </p:txBody>
      </p:sp>
      <p:sp>
        <p:nvSpPr>
          <p:cNvPr id="36" name="Oval 35"/>
          <p:cNvSpPr/>
          <p:nvPr/>
        </p:nvSpPr>
        <p:spPr>
          <a:xfrm>
            <a:off x="1700481" y="1667022"/>
            <a:ext cx="954982" cy="954982"/>
          </a:xfrm>
          <a:prstGeom prst="ellipse">
            <a:avLst/>
          </a:prstGeom>
          <a:solidFill>
            <a:schemeClr val="accent4"/>
          </a:solidFill>
          <a:ln w="0">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Roboto Slab"/>
                <a:ea typeface="+mn-ea"/>
                <a:cs typeface="+mn-cs"/>
              </a:rPr>
              <a:t>1</a:t>
            </a:r>
          </a:p>
        </p:txBody>
      </p:sp>
      <p:sp>
        <p:nvSpPr>
          <p:cNvPr id="3" name="Rectangle 2">
            <a:extLst>
              <a:ext uri="{FF2B5EF4-FFF2-40B4-BE49-F238E27FC236}">
                <a16:creationId xmlns:a16="http://schemas.microsoft.com/office/drawing/2014/main" id="{2A831BD3-005B-9EDE-F6B6-74A8AF3E4036}"/>
              </a:ext>
            </a:extLst>
          </p:cNvPr>
          <p:cNvSpPr/>
          <p:nvPr/>
        </p:nvSpPr>
        <p:spPr>
          <a:xfrm>
            <a:off x="8056372" y="1439080"/>
            <a:ext cx="3635491" cy="4449646"/>
          </a:xfrm>
          <a:prstGeom prst="rect">
            <a:avLst/>
          </a:prstGeom>
          <a:solidFill>
            <a:srgbClr val="F8F8F8"/>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99" b="0" i="0" u="none" strike="noStrike" kern="1200" cap="none" spc="0" normalizeH="0" baseline="0" noProof="0">
              <a:ln>
                <a:noFill/>
              </a:ln>
              <a:solidFill>
                <a:srgbClr val="1E1E1E"/>
              </a:solidFill>
              <a:effectLst/>
              <a:uLnTx/>
              <a:uFillTx/>
              <a:latin typeface="Roboto"/>
              <a:ea typeface="+mn-ea"/>
              <a:cs typeface="+mn-cs"/>
            </a:endParaRPr>
          </a:p>
        </p:txBody>
      </p:sp>
      <p:sp>
        <p:nvSpPr>
          <p:cNvPr id="4" name="Rectangle 3">
            <a:extLst>
              <a:ext uri="{FF2B5EF4-FFF2-40B4-BE49-F238E27FC236}">
                <a16:creationId xmlns:a16="http://schemas.microsoft.com/office/drawing/2014/main" id="{FD93109A-F674-35B7-BFD4-F91AAB6C09EB}"/>
              </a:ext>
            </a:extLst>
          </p:cNvPr>
          <p:cNvSpPr/>
          <p:nvPr/>
        </p:nvSpPr>
        <p:spPr>
          <a:xfrm>
            <a:off x="8017524" y="2791200"/>
            <a:ext cx="3635492" cy="921350"/>
          </a:xfrm>
          <a:prstGeom prst="rect">
            <a:avLst/>
          </a:prstGeom>
        </p:spPr>
        <p:txBody>
          <a:bodyPr wrap="square" lIns="86817" rIns="86817">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79" b="1" i="0" u="none" strike="noStrike" kern="1200" cap="none" spc="0" normalizeH="0" baseline="0" noProof="0">
                <a:ln>
                  <a:noFill/>
                </a:ln>
                <a:solidFill>
                  <a:srgbClr val="1E1E1E"/>
                </a:solidFill>
                <a:effectLst/>
                <a:uLnTx/>
                <a:uFillTx/>
                <a:latin typeface="Roboto Slab"/>
                <a:ea typeface="+mn-ea"/>
                <a:cs typeface="+mn-cs"/>
              </a:rPr>
              <a:t>Connecting Students to Opportunity</a:t>
            </a:r>
            <a:endParaRPr kumimoji="0" lang="en-US" sz="2563" b="1" i="0" u="none" strike="noStrike" kern="1200" cap="none" spc="0" normalizeH="0" baseline="0" noProof="0">
              <a:ln>
                <a:noFill/>
              </a:ln>
              <a:solidFill>
                <a:srgbClr val="1E1E1E"/>
              </a:solidFill>
              <a:effectLst/>
              <a:uLnTx/>
              <a:uFillTx/>
              <a:latin typeface="Roboto Slab"/>
              <a:ea typeface="+mn-ea"/>
              <a:cs typeface="+mn-cs"/>
            </a:endParaRPr>
          </a:p>
        </p:txBody>
      </p:sp>
      <p:sp>
        <p:nvSpPr>
          <p:cNvPr id="6" name="Rectangle 5">
            <a:extLst>
              <a:ext uri="{FF2B5EF4-FFF2-40B4-BE49-F238E27FC236}">
                <a16:creationId xmlns:a16="http://schemas.microsoft.com/office/drawing/2014/main" id="{873AB6D3-8917-03AA-BCEE-8F70FDC00670}"/>
              </a:ext>
            </a:extLst>
          </p:cNvPr>
          <p:cNvSpPr/>
          <p:nvPr/>
        </p:nvSpPr>
        <p:spPr>
          <a:xfrm>
            <a:off x="8089754" y="3827719"/>
            <a:ext cx="3539237" cy="1595769"/>
          </a:xfrm>
          <a:prstGeom prst="rect">
            <a:avLst/>
          </a:prstGeom>
        </p:spPr>
        <p:txBody>
          <a:bodyPr wrap="square" lIns="434083" tIns="43408" rIns="434083" bIns="43408"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E1E1E"/>
                </a:solidFill>
                <a:effectLst/>
                <a:uLnTx/>
                <a:uFillTx/>
                <a:latin typeface="Roboto"/>
                <a:ea typeface="+mn-ea"/>
                <a:cs typeface="+mn-cs"/>
              </a:rPr>
              <a:t>This app will build on the known positive impact of Search to create productive connections between students and colleges, while enabling students to have control over their data being shared with colleges.</a:t>
            </a:r>
          </a:p>
        </p:txBody>
      </p:sp>
      <p:sp>
        <p:nvSpPr>
          <p:cNvPr id="8" name="Oval 7">
            <a:extLst>
              <a:ext uri="{FF2B5EF4-FFF2-40B4-BE49-F238E27FC236}">
                <a16:creationId xmlns:a16="http://schemas.microsoft.com/office/drawing/2014/main" id="{6D817F1D-35F5-7D87-1CD1-DD244766B1B5}"/>
              </a:ext>
            </a:extLst>
          </p:cNvPr>
          <p:cNvSpPr/>
          <p:nvPr/>
        </p:nvSpPr>
        <p:spPr>
          <a:xfrm>
            <a:off x="9357779" y="1750257"/>
            <a:ext cx="954982" cy="954982"/>
          </a:xfrm>
          <a:prstGeom prst="ellipse">
            <a:avLst/>
          </a:prstGeom>
          <a:solidFill>
            <a:schemeClr val="accent4"/>
          </a:solidFill>
          <a:ln w="0">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FF"/>
                </a:solidFill>
                <a:effectLst/>
                <a:uLnTx/>
                <a:uFillTx/>
                <a:latin typeface="Roboto Slab"/>
                <a:ea typeface="+mn-ea"/>
                <a:cs typeface="+mn-cs"/>
              </a:rPr>
              <a:t>3</a:t>
            </a:r>
          </a:p>
        </p:txBody>
      </p:sp>
    </p:spTree>
    <p:extLst>
      <p:ext uri="{BB962C8B-B14F-4D97-AF65-F5344CB8AC3E}">
        <p14:creationId xmlns:p14="http://schemas.microsoft.com/office/powerpoint/2010/main" val="21638422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34B7B-C81F-8EBF-8586-26EC03BD2899}"/>
              </a:ext>
            </a:extLst>
          </p:cNvPr>
          <p:cNvSpPr>
            <a:spLocks noGrp="1"/>
          </p:cNvSpPr>
          <p:nvPr>
            <p:ph type="title"/>
          </p:nvPr>
        </p:nvSpPr>
        <p:spPr/>
        <p:txBody>
          <a:bodyPr/>
          <a:lstStyle/>
          <a:p>
            <a:r>
              <a:rPr lang="en-US"/>
              <a:t>More Ways to View Scores</a:t>
            </a:r>
          </a:p>
        </p:txBody>
      </p:sp>
      <p:sp>
        <p:nvSpPr>
          <p:cNvPr id="3" name="Text Placeholder 2">
            <a:extLst>
              <a:ext uri="{FF2B5EF4-FFF2-40B4-BE49-F238E27FC236}">
                <a16:creationId xmlns:a16="http://schemas.microsoft.com/office/drawing/2014/main" id="{3A09ACD1-3E8F-32CE-12CF-2F292855215A}"/>
              </a:ext>
            </a:extLst>
          </p:cNvPr>
          <p:cNvSpPr>
            <a:spLocks noGrp="1"/>
          </p:cNvSpPr>
          <p:nvPr>
            <p:ph type="body" sz="quarter" idx="10"/>
          </p:nvPr>
        </p:nvSpPr>
        <p:spPr/>
        <p:txBody>
          <a:bodyPr>
            <a:normAutofit/>
          </a:bodyPr>
          <a:lstStyle/>
          <a:p>
            <a:pPr marL="0" indent="0">
              <a:buNone/>
            </a:pPr>
            <a:r>
              <a:rPr lang="en-US" sz="2200" b="0" i="0">
                <a:solidFill>
                  <a:srgbClr val="1E1E1E"/>
                </a:solidFill>
                <a:effectLst/>
                <a:latin typeface="Roboto" panose="02000000000000000000" pitchFamily="2" charset="0"/>
              </a:rPr>
              <a:t>Students who don’t opt in to </a:t>
            </a:r>
            <a:r>
              <a:rPr lang="en-US" sz="2200" b="0" i="0" err="1">
                <a:solidFill>
                  <a:srgbClr val="1E1E1E"/>
                </a:solidFill>
                <a:effectLst/>
                <a:latin typeface="Roboto" panose="02000000000000000000" pitchFamily="2" charset="0"/>
              </a:rPr>
              <a:t>BigFuture</a:t>
            </a:r>
            <a:r>
              <a:rPr lang="en-US" sz="2200" b="0" i="0">
                <a:solidFill>
                  <a:srgbClr val="1E1E1E"/>
                </a:solidFill>
                <a:effectLst/>
                <a:latin typeface="Roboto" panose="02000000000000000000" pitchFamily="2" charset="0"/>
              </a:rPr>
              <a:t> School or who don’t have a mobile phone can still access their scores and planning information. Students who take the SAT on the weekend will continue to receive their scores through their College Board account.</a:t>
            </a:r>
            <a:endParaRPr lang="en-US" sz="2200"/>
          </a:p>
        </p:txBody>
      </p:sp>
      <p:sp>
        <p:nvSpPr>
          <p:cNvPr id="5" name="TextBox 4">
            <a:extLst>
              <a:ext uri="{FF2B5EF4-FFF2-40B4-BE49-F238E27FC236}">
                <a16:creationId xmlns:a16="http://schemas.microsoft.com/office/drawing/2014/main" id="{029423B7-07E5-F20F-6819-01BA8465C582}"/>
              </a:ext>
            </a:extLst>
          </p:cNvPr>
          <p:cNvSpPr txBox="1"/>
          <p:nvPr/>
        </p:nvSpPr>
        <p:spPr>
          <a:xfrm>
            <a:off x="1964498" y="2361254"/>
            <a:ext cx="9608029" cy="298543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1E1E1E"/>
                </a:solidFill>
                <a:effectLst/>
                <a:uLnTx/>
                <a:uFillTx/>
                <a:latin typeface="Roboto" panose="02000000000000000000" pitchFamily="2" charset="0"/>
                <a:ea typeface="+mn-ea"/>
                <a:cs typeface="+mn-cs"/>
              </a:rPr>
              <a:t>Get Score Reports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E1E1E"/>
                </a:solidFill>
                <a:effectLst/>
                <a:uLnTx/>
                <a:uFillTx/>
                <a:latin typeface="Roboto" panose="02000000000000000000" pitchFamily="2" charset="0"/>
                <a:ea typeface="+mn-ea"/>
                <a:cs typeface="+mn-cs"/>
              </a:rPr>
              <a:t>Schools will continue to receive PDF score reports for all assessments they administer, which they can share with students. The information on the reports will be similar to the information in the app.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E1E1E"/>
              </a:solidFill>
              <a:effectLst/>
              <a:uLnTx/>
              <a:uFillTx/>
              <a:latin typeface="Roboto"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E1E1E"/>
              </a:solidFill>
              <a:effectLst/>
              <a:uLnTx/>
              <a:uFillTx/>
              <a:latin typeface="Roboto"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1E1E1E"/>
                </a:solidFill>
                <a:effectLst/>
                <a:uLnTx/>
                <a:uFillTx/>
                <a:latin typeface="Roboto" panose="02000000000000000000" pitchFamily="2" charset="0"/>
                <a:ea typeface="+mn-ea"/>
                <a:cs typeface="+mn-cs"/>
              </a:rPr>
              <a:t>Use a College Board Account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E1E1E"/>
                </a:solidFill>
                <a:effectLst/>
                <a:uLnTx/>
                <a:uFillTx/>
                <a:latin typeface="Roboto" panose="02000000000000000000" pitchFamily="2" charset="0"/>
                <a:ea typeface="+mn-ea"/>
                <a:cs typeface="+mn-cs"/>
              </a:rPr>
              <a:t>As always, students can log in to their personal College Board accounts at </a:t>
            </a:r>
            <a:r>
              <a:rPr kumimoji="0" lang="en-US" sz="1800" b="0" i="0" u="sng" strike="noStrike" kern="1200" cap="none" spc="0" normalizeH="0" baseline="0" noProof="0">
                <a:ln>
                  <a:noFill/>
                </a:ln>
                <a:solidFill>
                  <a:srgbClr val="324DC7"/>
                </a:solidFill>
                <a:effectLst/>
                <a:uLnTx/>
                <a:uFillTx/>
                <a:latin typeface="Roboto" panose="02000000000000000000" pitchFamily="2" charset="0"/>
                <a:ea typeface="+mn-ea"/>
                <a:cs typeface="+mn-cs"/>
                <a:hlinkClick r:id="rId2"/>
              </a:rPr>
              <a:t>studentscores.collegeboard.org</a:t>
            </a:r>
            <a:r>
              <a:rPr kumimoji="0" lang="en-US" sz="1800" b="0" i="0" u="none" strike="noStrike" kern="1200" cap="none" spc="0" normalizeH="0" baseline="0" noProof="0">
                <a:ln>
                  <a:noFill/>
                </a:ln>
                <a:solidFill>
                  <a:srgbClr val="1E1E1E"/>
                </a:solidFill>
                <a:effectLst/>
                <a:uLnTx/>
                <a:uFillTx/>
                <a:latin typeface="Roboto" panose="02000000000000000000" pitchFamily="2" charset="0"/>
                <a:ea typeface="+mn-ea"/>
                <a:cs typeface="+mn-cs"/>
              </a:rPr>
              <a:t> to get additional insights about their scores and explore </a:t>
            </a:r>
            <a:r>
              <a:rPr kumimoji="0" lang="en-US" sz="1800" b="0" i="0" u="none" strike="noStrike" kern="1200" cap="none" spc="0" normalizeH="0" baseline="0" noProof="0" err="1">
                <a:ln>
                  <a:noFill/>
                </a:ln>
                <a:solidFill>
                  <a:srgbClr val="1E1E1E"/>
                </a:solidFill>
                <a:effectLst/>
                <a:uLnTx/>
                <a:uFillTx/>
                <a:latin typeface="Roboto" panose="02000000000000000000" pitchFamily="2" charset="0"/>
                <a:ea typeface="+mn-ea"/>
                <a:cs typeface="+mn-cs"/>
              </a:rPr>
              <a:t>BigFuture</a:t>
            </a:r>
            <a:r>
              <a:rPr kumimoji="0" lang="en-US" sz="1800" b="0" i="0" u="none" strike="noStrike" kern="1200" cap="none" spc="0" normalizeH="0" baseline="0" noProof="0">
                <a:ln>
                  <a:noFill/>
                </a:ln>
                <a:solidFill>
                  <a:srgbClr val="1E1E1E"/>
                </a:solidFill>
                <a:effectLst/>
                <a:uLnTx/>
                <a:uFillTx/>
                <a:latin typeface="Roboto" panose="02000000000000000000" pitchFamily="2" charset="0"/>
                <a:ea typeface="+mn-ea"/>
                <a:cs typeface="+mn-cs"/>
              </a:rPr>
              <a:t>.</a:t>
            </a:r>
          </a:p>
        </p:txBody>
      </p:sp>
      <p:pic>
        <p:nvPicPr>
          <p:cNvPr id="7" name="Picture 6">
            <a:extLst>
              <a:ext uri="{FF2B5EF4-FFF2-40B4-BE49-F238E27FC236}">
                <a16:creationId xmlns:a16="http://schemas.microsoft.com/office/drawing/2014/main" id="{9A9EDD18-4134-9428-DEB9-2CB60D9053EC}"/>
              </a:ext>
            </a:extLst>
          </p:cNvPr>
          <p:cNvPicPr>
            <a:picLocks noChangeAspect="1"/>
          </p:cNvPicPr>
          <p:nvPr/>
        </p:nvPicPr>
        <p:blipFill>
          <a:blip r:embed="rId3"/>
          <a:stretch>
            <a:fillRect/>
          </a:stretch>
        </p:blipFill>
        <p:spPr>
          <a:xfrm>
            <a:off x="682333" y="2409825"/>
            <a:ext cx="962025" cy="1019175"/>
          </a:xfrm>
          <a:prstGeom prst="rect">
            <a:avLst/>
          </a:prstGeom>
        </p:spPr>
      </p:pic>
      <p:pic>
        <p:nvPicPr>
          <p:cNvPr id="9" name="Picture 8">
            <a:extLst>
              <a:ext uri="{FF2B5EF4-FFF2-40B4-BE49-F238E27FC236}">
                <a16:creationId xmlns:a16="http://schemas.microsoft.com/office/drawing/2014/main" id="{541C8FEF-A5A9-A0F6-585C-9EBC69171C86}"/>
              </a:ext>
            </a:extLst>
          </p:cNvPr>
          <p:cNvPicPr>
            <a:picLocks noChangeAspect="1"/>
          </p:cNvPicPr>
          <p:nvPr/>
        </p:nvPicPr>
        <p:blipFill>
          <a:blip r:embed="rId4"/>
          <a:stretch>
            <a:fillRect/>
          </a:stretch>
        </p:blipFill>
        <p:spPr>
          <a:xfrm>
            <a:off x="572580" y="4000133"/>
            <a:ext cx="1066800" cy="1038225"/>
          </a:xfrm>
          <a:prstGeom prst="rect">
            <a:avLst/>
          </a:prstGeom>
        </p:spPr>
      </p:pic>
    </p:spTree>
    <p:extLst>
      <p:ext uri="{BB962C8B-B14F-4D97-AF65-F5344CB8AC3E}">
        <p14:creationId xmlns:p14="http://schemas.microsoft.com/office/powerpoint/2010/main" val="193317375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7C7C4329-1F88-FDA0-FB3E-499502ADADEE}"/>
              </a:ext>
            </a:extLst>
          </p:cNvPr>
          <p:cNvSpPr/>
          <p:nvPr/>
        </p:nvSpPr>
        <p:spPr>
          <a:xfrm>
            <a:off x="834531" y="1435262"/>
            <a:ext cx="3593879" cy="4352081"/>
          </a:xfrm>
          <a:prstGeom prst="roundRect">
            <a:avLst/>
          </a:prstGeom>
          <a:solidFill>
            <a:srgbClr val="006298">
              <a:alpha val="14902"/>
            </a:srgb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sp>
        <p:nvSpPr>
          <p:cNvPr id="2" name="Title 1">
            <a:extLst>
              <a:ext uri="{FF2B5EF4-FFF2-40B4-BE49-F238E27FC236}">
                <a16:creationId xmlns:a16="http://schemas.microsoft.com/office/drawing/2014/main" id="{A6BBA611-E7AC-2B1B-2552-473FDEECD930}"/>
              </a:ext>
            </a:extLst>
          </p:cNvPr>
          <p:cNvSpPr>
            <a:spLocks noGrp="1"/>
          </p:cNvSpPr>
          <p:nvPr>
            <p:ph type="title"/>
          </p:nvPr>
        </p:nvSpPr>
        <p:spPr/>
        <p:txBody>
          <a:bodyPr/>
          <a:lstStyle/>
          <a:p>
            <a:r>
              <a:rPr lang="en-US"/>
              <a:t>Opportunities for Students to be Seen by Colleges</a:t>
            </a:r>
          </a:p>
        </p:txBody>
      </p:sp>
      <p:grpSp>
        <p:nvGrpSpPr>
          <p:cNvPr id="10" name="Group 9">
            <a:extLst>
              <a:ext uri="{FF2B5EF4-FFF2-40B4-BE49-F238E27FC236}">
                <a16:creationId xmlns:a16="http://schemas.microsoft.com/office/drawing/2014/main" id="{53D41118-AE32-2AB9-8B93-26605E286A8C}"/>
              </a:ext>
            </a:extLst>
          </p:cNvPr>
          <p:cNvGrpSpPr/>
          <p:nvPr/>
        </p:nvGrpSpPr>
        <p:grpSpPr>
          <a:xfrm>
            <a:off x="4474708" y="1327345"/>
            <a:ext cx="3800475" cy="4752975"/>
            <a:chOff x="3975843" y="1168259"/>
            <a:chExt cx="3800475" cy="4752975"/>
          </a:xfrm>
        </p:grpSpPr>
        <p:pic>
          <p:nvPicPr>
            <p:cNvPr id="5" name="Picture 4">
              <a:extLst>
                <a:ext uri="{FF2B5EF4-FFF2-40B4-BE49-F238E27FC236}">
                  <a16:creationId xmlns:a16="http://schemas.microsoft.com/office/drawing/2014/main" id="{8DA356A9-8023-47AA-3C40-D670AC1F39F9}"/>
                </a:ext>
              </a:extLst>
            </p:cNvPr>
            <p:cNvPicPr>
              <a:picLocks noChangeAspect="1"/>
            </p:cNvPicPr>
            <p:nvPr/>
          </p:nvPicPr>
          <p:blipFill>
            <a:blip r:embed="rId4"/>
            <a:stretch>
              <a:fillRect/>
            </a:stretch>
          </p:blipFill>
          <p:spPr>
            <a:xfrm>
              <a:off x="3975843" y="1168259"/>
              <a:ext cx="3800475" cy="4752975"/>
            </a:xfrm>
            <a:prstGeom prst="rect">
              <a:avLst/>
            </a:prstGeom>
          </p:spPr>
        </p:pic>
        <p:sp>
          <p:nvSpPr>
            <p:cNvPr id="8" name="TextBox 7">
              <a:extLst>
                <a:ext uri="{FF2B5EF4-FFF2-40B4-BE49-F238E27FC236}">
                  <a16:creationId xmlns:a16="http://schemas.microsoft.com/office/drawing/2014/main" id="{1F6CA1F8-FE2B-2794-0583-934252D748AC}"/>
                </a:ext>
              </a:extLst>
            </p:cNvPr>
            <p:cNvSpPr txBox="1"/>
            <p:nvPr/>
          </p:nvSpPr>
          <p:spPr>
            <a:xfrm>
              <a:off x="4940749" y="2024976"/>
              <a:ext cx="1085801" cy="442035"/>
            </a:xfrm>
            <a:prstGeom prst="rect">
              <a:avLst/>
            </a:prstGeom>
            <a:noFill/>
          </p:spPr>
          <p:txBody>
            <a:bodyPr wrap="none" lIns="36000" tIns="36000" rIns="36000" bIns="36000" rtlCol="0">
              <a:spAutoFit/>
            </a:bodyPr>
            <a:lstStyle/>
            <a:p>
              <a:r>
                <a:rPr lang="en-US" sz="2400" b="1">
                  <a:solidFill>
                    <a:schemeClr val="accent3"/>
                  </a:solidFill>
                  <a:latin typeface="+mj-lt"/>
                </a:rPr>
                <a:t>Search</a:t>
              </a:r>
            </a:p>
          </p:txBody>
        </p:sp>
        <p:sp>
          <p:nvSpPr>
            <p:cNvPr id="9" name="TextBox 8">
              <a:extLst>
                <a:ext uri="{FF2B5EF4-FFF2-40B4-BE49-F238E27FC236}">
                  <a16:creationId xmlns:a16="http://schemas.microsoft.com/office/drawing/2014/main" id="{3B81E500-39EB-F22C-1774-C5B65A06C998}"/>
                </a:ext>
              </a:extLst>
            </p:cNvPr>
            <p:cNvSpPr txBox="1"/>
            <p:nvPr/>
          </p:nvSpPr>
          <p:spPr>
            <a:xfrm>
              <a:off x="5402417" y="3323728"/>
              <a:ext cx="1898524" cy="442035"/>
            </a:xfrm>
            <a:prstGeom prst="rect">
              <a:avLst/>
            </a:prstGeom>
            <a:noFill/>
          </p:spPr>
          <p:txBody>
            <a:bodyPr wrap="none" lIns="36000" tIns="36000" rIns="36000" bIns="36000" rtlCol="0">
              <a:spAutoFit/>
            </a:bodyPr>
            <a:lstStyle/>
            <a:p>
              <a:r>
                <a:rPr lang="en-US" sz="2400" b="1">
                  <a:solidFill>
                    <a:schemeClr val="bg2"/>
                  </a:solidFill>
                  <a:latin typeface="+mj-lt"/>
                </a:rPr>
                <a:t>Connections</a:t>
              </a:r>
            </a:p>
          </p:txBody>
        </p:sp>
      </p:grpSp>
      <p:sp>
        <p:nvSpPr>
          <p:cNvPr id="11" name="TextBox 10">
            <a:extLst>
              <a:ext uri="{FF2B5EF4-FFF2-40B4-BE49-F238E27FC236}">
                <a16:creationId xmlns:a16="http://schemas.microsoft.com/office/drawing/2014/main" id="{7188C9C8-8962-5846-4159-264B743AE73A}"/>
              </a:ext>
            </a:extLst>
          </p:cNvPr>
          <p:cNvSpPr txBox="1"/>
          <p:nvPr/>
        </p:nvSpPr>
        <p:spPr>
          <a:xfrm>
            <a:off x="1072219" y="1637500"/>
            <a:ext cx="3593879" cy="4016484"/>
          </a:xfrm>
          <a:prstGeom prst="rect">
            <a:avLst/>
          </a:prstGeom>
          <a:noFill/>
        </p:spPr>
        <p:txBody>
          <a:bodyPr wrap="square">
            <a:spAutoFit/>
          </a:bodyPr>
          <a:lstStyle/>
          <a:p>
            <a:pPr marL="342900" indent="-342900" fontAlgn="base">
              <a:spcAft>
                <a:spcPts val="600"/>
              </a:spcAft>
              <a:buFont typeface="Arial" panose="020B0604020202020204" pitchFamily="34" charset="0"/>
              <a:buChar char="•"/>
            </a:pPr>
            <a:r>
              <a:rPr lang="en-US" sz="2000">
                <a:solidFill>
                  <a:srgbClr val="1E1E1E"/>
                </a:solidFill>
                <a:latin typeface="Roboto "/>
              </a:rPr>
              <a:t>Advanced Placement</a:t>
            </a:r>
          </a:p>
          <a:p>
            <a:pPr marL="342900" indent="-342900" fontAlgn="base">
              <a:spcAft>
                <a:spcPts val="600"/>
              </a:spcAft>
              <a:buFont typeface="Arial" panose="020B0604020202020204" pitchFamily="34" charset="0"/>
              <a:buChar char="•"/>
            </a:pPr>
            <a:r>
              <a:rPr lang="en-US" sz="2000">
                <a:solidFill>
                  <a:srgbClr val="1E1E1E"/>
                </a:solidFill>
                <a:latin typeface="Roboto "/>
              </a:rPr>
              <a:t>SAT Weekend</a:t>
            </a:r>
          </a:p>
          <a:p>
            <a:pPr marL="342900" indent="-342900" fontAlgn="base">
              <a:spcAft>
                <a:spcPts val="600"/>
              </a:spcAft>
              <a:buFont typeface="Arial" panose="020B0604020202020204" pitchFamily="34" charset="0"/>
              <a:buChar char="•"/>
            </a:pPr>
            <a:r>
              <a:rPr lang="en-US" sz="2000" err="1">
                <a:solidFill>
                  <a:srgbClr val="1E1E1E"/>
                </a:solidFill>
                <a:latin typeface="Roboto "/>
              </a:rPr>
              <a:t>BigFuture</a:t>
            </a:r>
            <a:r>
              <a:rPr lang="en-US" sz="2000">
                <a:solidFill>
                  <a:srgbClr val="1E1E1E"/>
                </a:solidFill>
                <a:latin typeface="Roboto "/>
              </a:rPr>
              <a:t> List Building</a:t>
            </a:r>
          </a:p>
          <a:p>
            <a:pPr marL="342900" indent="-342900" fontAlgn="base">
              <a:spcAft>
                <a:spcPts val="600"/>
              </a:spcAft>
              <a:buFont typeface="Arial" panose="020B0604020202020204" pitchFamily="34" charset="0"/>
              <a:buChar char="•"/>
            </a:pPr>
            <a:r>
              <a:rPr lang="en-US" sz="2000">
                <a:solidFill>
                  <a:srgbClr val="1E1E1E"/>
                </a:solidFill>
                <a:latin typeface="Roboto "/>
              </a:rPr>
              <a:t>Official SAT practice through Khan Academy</a:t>
            </a:r>
          </a:p>
          <a:p>
            <a:pPr marL="342900" indent="-342900" fontAlgn="base">
              <a:spcAft>
                <a:spcPts val="600"/>
              </a:spcAft>
              <a:buFont typeface="Arial" panose="020B0604020202020204" pitchFamily="34" charset="0"/>
              <a:buChar char="•"/>
            </a:pPr>
            <a:r>
              <a:rPr lang="en-US" sz="2000">
                <a:solidFill>
                  <a:srgbClr val="1E1E1E"/>
                </a:solidFill>
                <a:latin typeface="Roboto "/>
              </a:rPr>
              <a:t>College Board Account Creation and Log-in</a:t>
            </a:r>
          </a:p>
          <a:p>
            <a:pPr marL="342900" indent="-342900" fontAlgn="base">
              <a:spcAft>
                <a:spcPts val="600"/>
              </a:spcAft>
              <a:buFont typeface="Arial" panose="020B0604020202020204" pitchFamily="34" charset="0"/>
              <a:buChar char="•"/>
            </a:pPr>
            <a:r>
              <a:rPr lang="en-US" sz="2000">
                <a:solidFill>
                  <a:srgbClr val="1E1E1E"/>
                </a:solidFill>
                <a:latin typeface="Roboto "/>
              </a:rPr>
              <a:t>National Recognition Programs</a:t>
            </a:r>
          </a:p>
          <a:p>
            <a:pPr marL="342900" indent="-342900" fontAlgn="base">
              <a:spcAft>
                <a:spcPts val="600"/>
              </a:spcAft>
              <a:buFont typeface="Arial" panose="020B0604020202020204" pitchFamily="34" charset="0"/>
              <a:buChar char="•"/>
            </a:pPr>
            <a:r>
              <a:rPr lang="en-US" sz="2000">
                <a:solidFill>
                  <a:srgbClr val="1E1E1E"/>
                </a:solidFill>
                <a:latin typeface="Roboto "/>
              </a:rPr>
              <a:t>Big Future Days</a:t>
            </a:r>
          </a:p>
          <a:p>
            <a:pPr marL="342900" indent="-342900" fontAlgn="base">
              <a:spcAft>
                <a:spcPts val="600"/>
              </a:spcAft>
              <a:buFont typeface="Arial" panose="020B0604020202020204" pitchFamily="34" charset="0"/>
              <a:buChar char="•"/>
            </a:pPr>
            <a:r>
              <a:rPr lang="en-US" sz="2000">
                <a:solidFill>
                  <a:srgbClr val="1E1E1E"/>
                </a:solidFill>
                <a:latin typeface="Roboto "/>
              </a:rPr>
              <a:t>Real Talk</a:t>
            </a:r>
          </a:p>
        </p:txBody>
      </p:sp>
      <p:sp>
        <p:nvSpPr>
          <p:cNvPr id="14" name="Rectangle: Rounded Corners 13">
            <a:extLst>
              <a:ext uri="{FF2B5EF4-FFF2-40B4-BE49-F238E27FC236}">
                <a16:creationId xmlns:a16="http://schemas.microsoft.com/office/drawing/2014/main" id="{5BC2BA81-CF8E-8954-313F-5B6F816139B0}"/>
              </a:ext>
            </a:extLst>
          </p:cNvPr>
          <p:cNvSpPr/>
          <p:nvPr/>
        </p:nvSpPr>
        <p:spPr>
          <a:xfrm>
            <a:off x="8425656" y="2928285"/>
            <a:ext cx="2883966" cy="1527967"/>
          </a:xfrm>
          <a:prstGeom prst="roundRect">
            <a:avLst>
              <a:gd name="adj" fmla="val 30128"/>
            </a:avLst>
          </a:prstGeom>
          <a:solidFill>
            <a:schemeClr val="bg2">
              <a:alpha val="14902"/>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sp>
        <p:nvSpPr>
          <p:cNvPr id="12" name="TextBox 11">
            <a:extLst>
              <a:ext uri="{FF2B5EF4-FFF2-40B4-BE49-F238E27FC236}">
                <a16:creationId xmlns:a16="http://schemas.microsoft.com/office/drawing/2014/main" id="{C8A78F75-F4C1-ACF6-EC54-FC8DB6BDB145}"/>
              </a:ext>
            </a:extLst>
          </p:cNvPr>
          <p:cNvSpPr txBox="1"/>
          <p:nvPr/>
        </p:nvSpPr>
        <p:spPr>
          <a:xfrm>
            <a:off x="8661725" y="3137792"/>
            <a:ext cx="2345802" cy="1169551"/>
          </a:xfrm>
          <a:prstGeom prst="rect">
            <a:avLst/>
          </a:prstGeom>
          <a:noFill/>
        </p:spPr>
        <p:txBody>
          <a:bodyPr wrap="square">
            <a:spAutoFit/>
          </a:bodyPr>
          <a:lstStyle/>
          <a:p>
            <a:pPr marL="342900" indent="-342900" fontAlgn="base">
              <a:spcAft>
                <a:spcPts val="600"/>
              </a:spcAft>
              <a:buFont typeface="Arial" panose="020B0604020202020204" pitchFamily="34" charset="0"/>
              <a:buChar char="•"/>
            </a:pPr>
            <a:r>
              <a:rPr lang="en-US" sz="2000">
                <a:solidFill>
                  <a:srgbClr val="1E1E1E"/>
                </a:solidFill>
                <a:latin typeface="Roboto "/>
              </a:rPr>
              <a:t>SAT School Day</a:t>
            </a:r>
          </a:p>
          <a:p>
            <a:pPr marL="342900" indent="-342900" fontAlgn="base">
              <a:spcAft>
                <a:spcPts val="600"/>
              </a:spcAft>
              <a:buFont typeface="Arial" panose="020B0604020202020204" pitchFamily="34" charset="0"/>
              <a:buChar char="•"/>
            </a:pPr>
            <a:r>
              <a:rPr lang="en-US" sz="2000">
                <a:solidFill>
                  <a:srgbClr val="1E1E1E"/>
                </a:solidFill>
                <a:latin typeface="Roboto "/>
              </a:rPr>
              <a:t>PSAT/NMSQT</a:t>
            </a:r>
          </a:p>
          <a:p>
            <a:pPr marL="342900" indent="-342900" fontAlgn="base">
              <a:spcAft>
                <a:spcPts val="600"/>
              </a:spcAft>
              <a:buFont typeface="Arial" panose="020B0604020202020204" pitchFamily="34" charset="0"/>
              <a:buChar char="•"/>
            </a:pPr>
            <a:r>
              <a:rPr lang="en-US" sz="2000">
                <a:solidFill>
                  <a:srgbClr val="1E1E1E"/>
                </a:solidFill>
                <a:latin typeface="Roboto "/>
              </a:rPr>
              <a:t>P10</a:t>
            </a:r>
          </a:p>
        </p:txBody>
      </p:sp>
    </p:spTree>
    <p:extLst>
      <p:ext uri="{BB962C8B-B14F-4D97-AF65-F5344CB8AC3E}">
        <p14:creationId xmlns:p14="http://schemas.microsoft.com/office/powerpoint/2010/main" val="114276731"/>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E83CA90E-A160-1BC5-9813-79C51929CEAF}"/>
              </a:ext>
            </a:extLst>
          </p:cNvPr>
          <p:cNvSpPr txBox="1">
            <a:spLocks/>
          </p:cNvSpPr>
          <p:nvPr/>
        </p:nvSpPr>
        <p:spPr bwMode="gray">
          <a:xfrm>
            <a:off x="3346637" y="2147603"/>
            <a:ext cx="5107407" cy="954504"/>
          </a:xfrm>
          <a:prstGeom prst="rect">
            <a:avLst/>
          </a:prstGeom>
          <a:noFill/>
          <a:ln w="9525">
            <a:noFill/>
            <a:miter lim="800000"/>
            <a:headEnd/>
            <a:tailEnd/>
          </a:ln>
          <a:effectLst/>
        </p:spPr>
        <p:txBody>
          <a:bodyPr vert="horz" wrap="square" lIns="0" tIns="137160" rIns="0" bIns="0" numCol="1" anchor="t" anchorCtr="0" compatLnSpc="1">
            <a:prstTxWarp prst="textNoShape">
              <a:avLst/>
            </a:prstTxWarp>
          </a:bodyPr>
          <a:lstStyle>
            <a:lvl1pPr algn="ctr" defTabSz="931678" rtl="0" eaLnBrk="1" latinLnBrk="0" hangingPunct="1">
              <a:spcBef>
                <a:spcPct val="0"/>
              </a:spcBef>
              <a:buNone/>
              <a:defRPr sz="4199" kern="1200" baseline="0">
                <a:solidFill>
                  <a:schemeClr val="bg1"/>
                </a:solidFill>
                <a:latin typeface="Roboto Slab Regular"/>
                <a:ea typeface="+mj-ea"/>
                <a:cs typeface="Roboto Slab Regular"/>
              </a:defRPr>
            </a:lvl1pPr>
          </a:lstStyle>
          <a:p>
            <a:pPr marL="0" marR="0" lvl="0" indent="0" algn="ctr" defTabSz="931678"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err="1">
                <a:ln>
                  <a:noFill/>
                </a:ln>
                <a:solidFill>
                  <a:srgbClr val="FFFFFF"/>
                </a:solidFill>
                <a:effectLst/>
                <a:uLnTx/>
                <a:uFillTx/>
                <a:latin typeface="Roboto Slab Regular"/>
                <a:ea typeface="+mj-ea"/>
                <a:cs typeface="Roboto Slab Regular"/>
              </a:rPr>
              <a:t>BigFuture</a:t>
            </a:r>
            <a:r>
              <a:rPr kumimoji="0" lang="en-US" sz="4800" b="0" i="0" u="none" strike="noStrike" kern="1200" cap="none" spc="0" normalizeH="0" baseline="0" noProof="0">
                <a:ln>
                  <a:noFill/>
                </a:ln>
                <a:solidFill>
                  <a:srgbClr val="FFFFFF"/>
                </a:solidFill>
                <a:effectLst/>
                <a:uLnTx/>
                <a:uFillTx/>
                <a:latin typeface="Roboto Slab Regular"/>
                <a:ea typeface="+mj-ea"/>
                <a:cs typeface="Roboto Slab Regular"/>
              </a:rPr>
              <a:t> School</a:t>
            </a:r>
          </a:p>
        </p:txBody>
      </p:sp>
    </p:spTree>
    <p:extLst>
      <p:ext uri="{BB962C8B-B14F-4D97-AF65-F5344CB8AC3E}">
        <p14:creationId xmlns:p14="http://schemas.microsoft.com/office/powerpoint/2010/main" val="4128012345"/>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B310039-FC64-18F8-5369-C2E5247AFF8C}"/>
              </a:ext>
            </a:extLst>
          </p:cNvPr>
          <p:cNvSpPr>
            <a:spLocks noGrp="1"/>
          </p:cNvSpPr>
          <p:nvPr>
            <p:ph type="title"/>
          </p:nvPr>
        </p:nvSpPr>
        <p:spPr>
          <a:xfrm>
            <a:off x="4920116" y="538434"/>
            <a:ext cx="7271801" cy="413170"/>
          </a:xfrm>
        </p:spPr>
        <p:txBody>
          <a:bodyPr/>
          <a:lstStyle/>
          <a:p>
            <a:r>
              <a:rPr lang="en-US"/>
              <a:t>Introducing the BigFuture School Mobile App</a:t>
            </a:r>
          </a:p>
        </p:txBody>
      </p:sp>
      <p:sp>
        <p:nvSpPr>
          <p:cNvPr id="9" name="Text Placeholder 8"/>
          <p:cNvSpPr>
            <a:spLocks noGrp="1"/>
          </p:cNvSpPr>
          <p:nvPr>
            <p:ph type="body" sz="quarter" idx="10"/>
          </p:nvPr>
        </p:nvSpPr>
        <p:spPr>
          <a:xfrm>
            <a:off x="4920115" y="2461546"/>
            <a:ext cx="6722423" cy="4408653"/>
          </a:xfrm>
        </p:spPr>
        <p:txBody>
          <a:bodyPr/>
          <a:lstStyle/>
          <a:p>
            <a:r>
              <a:rPr lang="en-US" sz="1800"/>
              <a:t>Direct access to digital PSAT/NMSQT, PSAT10 and SAT School Day scores.</a:t>
            </a:r>
          </a:p>
          <a:p>
            <a:r>
              <a:rPr lang="en-US" sz="1800"/>
              <a:t>Customized career guidance and information about planning and paying for college.</a:t>
            </a:r>
          </a:p>
          <a:p>
            <a:r>
              <a:rPr lang="en-US" sz="1800"/>
              <a:t>Connections™—a feature exclusively for school day test takers that allows them to hear from nonprofit colleges and scholarship programs that may be a good match  – without sharing personal information.</a:t>
            </a:r>
          </a:p>
          <a:p>
            <a:endParaRPr lang="en-US" sz="1800"/>
          </a:p>
          <a:p>
            <a:pPr marL="0" indent="0">
              <a:buNone/>
            </a:pPr>
            <a:r>
              <a:rPr lang="en-US" sz="1800">
                <a:effectLst/>
                <a:ea typeface="Times New Roman" panose="02020603050405020304" pitchFamily="18" charset="0"/>
              </a:rPr>
              <a:t>In early 2024, educators will receive aggregate information and insights about student engagement with the app and its features.</a:t>
            </a:r>
            <a:endParaRPr lang="en-US" sz="1800"/>
          </a:p>
          <a:p>
            <a:pPr marL="0" indent="0">
              <a:buNone/>
            </a:pPr>
            <a:endParaRPr lang="en-US" sz="1800"/>
          </a:p>
          <a:p>
            <a:pPr marL="0" indent="0">
              <a:buNone/>
            </a:pPr>
            <a:endParaRPr lang="en-US"/>
          </a:p>
        </p:txBody>
      </p:sp>
      <p:sp>
        <p:nvSpPr>
          <p:cNvPr id="3" name="BainBulletsConfiguration" hidden="1"/>
          <p:cNvSpPr txBox="1"/>
          <p:nvPr/>
        </p:nvSpPr>
        <p:spPr>
          <a:xfrm>
            <a:off x="12142" y="12153"/>
            <a:ext cx="8440383" cy="85184"/>
          </a:xfrm>
          <a:prstGeom prst="rect">
            <a:avLst/>
          </a:prstGeom>
          <a:noFill/>
        </p:spPr>
        <p:txBody>
          <a:bodyPr vert="horz" wrap="square" lIns="34180" tIns="34180" rIns="34180" bIns="34180" rtlCol="0">
            <a:spAutoFit/>
          </a:bodyPr>
          <a:lstStyle/>
          <a:p>
            <a:pPr marL="0" marR="0" lvl="0" indent="0" algn="l" defTabSz="914316"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a:ln>
                <a:noFill/>
              </a:ln>
              <a:solidFill>
                <a:srgbClr val="FFFFFF"/>
              </a:solidFill>
              <a:effectLst/>
              <a:uLnTx/>
              <a:uFillTx/>
              <a:latin typeface="Roboto"/>
              <a:ea typeface="+mn-ea"/>
              <a:cs typeface="+mn-cs"/>
            </a:endParaRPr>
          </a:p>
        </p:txBody>
      </p:sp>
      <p:sp>
        <p:nvSpPr>
          <p:cNvPr id="8" name="Text Placeholder 8">
            <a:extLst>
              <a:ext uri="{FF2B5EF4-FFF2-40B4-BE49-F238E27FC236}">
                <a16:creationId xmlns:a16="http://schemas.microsoft.com/office/drawing/2014/main" id="{CEF54693-6ADE-0797-3E7B-C8A0BE533221}"/>
              </a:ext>
            </a:extLst>
          </p:cNvPr>
          <p:cNvSpPr txBox="1">
            <a:spLocks/>
          </p:cNvSpPr>
          <p:nvPr/>
        </p:nvSpPr>
        <p:spPr>
          <a:xfrm>
            <a:off x="214170" y="5146249"/>
            <a:ext cx="3991365" cy="1170805"/>
          </a:xfrm>
          <a:prstGeom prst="rect">
            <a:avLst/>
          </a:prstGeom>
        </p:spPr>
        <p:txBody>
          <a:bodyPr vert="horz" lIns="91438" tIns="45719" rIns="91438" bIns="45719" rtlCol="0" anchor="t" anchorCtr="0">
            <a:normAutofit/>
          </a:bodyPr>
          <a:lstStyle>
            <a:lvl1pPr marL="257727" marR="0" indent="-257727" algn="l" defTabSz="931433"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chemeClr val="accent3"/>
              </a:buClr>
              <a:buSzPct val="800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Clr>
                <a:schemeClr val="accent3"/>
              </a:buClr>
              <a:buSzPct val="80000"/>
              <a:buFont typeface="Arial" pitchFamily="34" charset="0"/>
              <a:buChar char="»"/>
              <a:defRPr sz="170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0" marR="0" lvl="0" indent="0" algn="ctr" defTabSz="931347" rtl="0" eaLnBrk="1" fontAlgn="base" latinLnBrk="0" hangingPunct="1">
              <a:lnSpc>
                <a:spcPct val="100000"/>
              </a:lnSpc>
              <a:spcBef>
                <a:spcPct val="40000"/>
              </a:spcBef>
              <a:spcAft>
                <a:spcPct val="0"/>
              </a:spcAft>
              <a:buClr>
                <a:srgbClr val="006298"/>
              </a:buClr>
              <a:buSzPct val="80000"/>
              <a:buFont typeface="Verdana" pitchFamily="34" charset="0"/>
              <a:buNone/>
              <a:tabLst/>
              <a:defRPr/>
            </a:pPr>
            <a:r>
              <a:rPr kumimoji="0" lang="en-US" altLang="zh-CN" sz="1399" b="0" i="0" u="none" strike="noStrike" kern="1200" cap="none" spc="0" normalizeH="0" baseline="0" noProof="1">
                <a:ln>
                  <a:noFill/>
                </a:ln>
                <a:solidFill>
                  <a:srgbClr val="1E1E1E"/>
                </a:solidFill>
                <a:effectLst/>
                <a:uLnTx/>
                <a:uFillTx/>
                <a:latin typeface="Roboto"/>
                <a:ea typeface="+mn-ea"/>
                <a:cs typeface="+mn-cs"/>
              </a:rPr>
              <a:t>When they test, students can choose to provide a mobile number that will only be used to text them information to access BigFuture School and when scores are available in the app. </a:t>
            </a:r>
            <a:endParaRPr kumimoji="0" lang="en-US" altLang="zh-CN" sz="1709" b="0" i="0" u="none" strike="noStrike" kern="1200" cap="none" spc="0" normalizeH="0" baseline="0" noProof="1">
              <a:ln>
                <a:noFill/>
              </a:ln>
              <a:solidFill>
                <a:srgbClr val="1E1E1E"/>
              </a:solidFill>
              <a:effectLst/>
              <a:uLnTx/>
              <a:uFillTx/>
              <a:latin typeface="Roboto"/>
              <a:ea typeface="+mn-ea"/>
              <a:cs typeface="+mn-cs"/>
            </a:endParaRPr>
          </a:p>
          <a:p>
            <a:pPr marL="257703" marR="0" lvl="0" indent="-257703" algn="l" defTabSz="931347" rtl="0" eaLnBrk="1" fontAlgn="base" latinLnBrk="0" hangingPunct="1">
              <a:lnSpc>
                <a:spcPct val="100000"/>
              </a:lnSpc>
              <a:spcBef>
                <a:spcPct val="40000"/>
              </a:spcBef>
              <a:spcAft>
                <a:spcPct val="0"/>
              </a:spcAft>
              <a:buClr>
                <a:srgbClr val="006298"/>
              </a:buClr>
              <a:buSzPct val="80000"/>
              <a:buFont typeface="Verdana" pitchFamily="34" charset="0"/>
              <a:buChar char="•"/>
              <a:tabLst/>
              <a:defRPr/>
            </a:pPr>
            <a:endParaRPr kumimoji="0" lang="en-US" altLang="zh-CN" sz="1709" b="0" i="0" u="none" strike="noStrike" kern="1200" cap="none" spc="0" normalizeH="0" baseline="0" noProof="1">
              <a:ln>
                <a:noFill/>
              </a:ln>
              <a:solidFill>
                <a:srgbClr val="1E1E1E"/>
              </a:solidFill>
              <a:effectLst/>
              <a:uLnTx/>
              <a:uFillTx/>
              <a:latin typeface="Roboto"/>
              <a:ea typeface="+mn-ea"/>
              <a:cs typeface="+mn-cs"/>
            </a:endParaRPr>
          </a:p>
        </p:txBody>
      </p:sp>
      <p:sp>
        <p:nvSpPr>
          <p:cNvPr id="10" name="Subtitle 12">
            <a:extLst>
              <a:ext uri="{FF2B5EF4-FFF2-40B4-BE49-F238E27FC236}">
                <a16:creationId xmlns:a16="http://schemas.microsoft.com/office/drawing/2014/main" id="{0C2D51D2-CE6F-64C0-4804-4720DB28908E}"/>
              </a:ext>
            </a:extLst>
          </p:cNvPr>
          <p:cNvSpPr txBox="1">
            <a:spLocks/>
          </p:cNvSpPr>
          <p:nvPr/>
        </p:nvSpPr>
        <p:spPr>
          <a:xfrm>
            <a:off x="4826878" y="1657475"/>
            <a:ext cx="6935554" cy="413170"/>
          </a:xfrm>
          <a:prstGeom prst="rect">
            <a:avLst/>
          </a:prstGeom>
        </p:spPr>
        <p:txBody>
          <a:bodyPr/>
          <a:lstStyle>
            <a:lvl1pPr marL="257727" marR="0" indent="-257727" algn="l" defTabSz="931433"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chemeClr val="accent3"/>
              </a:buClr>
              <a:buSzPts val="22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Font typeface="Arial" pitchFamily="34" charset="0"/>
              <a:buChar char="»"/>
              <a:defRPr sz="227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0" marR="0" lvl="0" indent="0" algn="l" defTabSz="931347" rtl="0" eaLnBrk="1" fontAlgn="base" latinLnBrk="0" hangingPunct="1">
              <a:lnSpc>
                <a:spcPct val="100000"/>
              </a:lnSpc>
              <a:spcBef>
                <a:spcPct val="40000"/>
              </a:spcBef>
              <a:spcAft>
                <a:spcPct val="0"/>
              </a:spcAft>
              <a:buClr>
                <a:srgbClr val="006298"/>
              </a:buClr>
              <a:buSzPts val="2400"/>
              <a:buFont typeface="Verdana" pitchFamily="34" charset="0"/>
              <a:buNone/>
              <a:tabLst/>
              <a:defRPr/>
            </a:pPr>
            <a:r>
              <a:rPr kumimoji="0" lang="en-US" altLang="zh-CN" sz="2200" b="1" i="0" u="none" strike="noStrike" kern="1200" cap="none" spc="0" normalizeH="0" baseline="0" noProof="1">
                <a:ln>
                  <a:noFill/>
                </a:ln>
                <a:solidFill>
                  <a:srgbClr val="006298"/>
                </a:solidFill>
                <a:effectLst/>
                <a:uLnTx/>
                <a:uFillTx/>
                <a:latin typeface="Roboto"/>
                <a:ea typeface="+mn-ea"/>
                <a:cs typeface="+mn-cs"/>
              </a:rPr>
              <a:t>The power to plan – in the palm of students’ hands </a:t>
            </a:r>
          </a:p>
        </p:txBody>
      </p:sp>
      <p:sp>
        <p:nvSpPr>
          <p:cNvPr id="11" name="TextBox 10">
            <a:extLst>
              <a:ext uri="{FF2B5EF4-FFF2-40B4-BE49-F238E27FC236}">
                <a16:creationId xmlns:a16="http://schemas.microsoft.com/office/drawing/2014/main" id="{C0F41F2E-0429-212B-3B98-16CDDEC9D1E3}"/>
              </a:ext>
            </a:extLst>
          </p:cNvPr>
          <p:cNvSpPr txBox="1"/>
          <p:nvPr/>
        </p:nvSpPr>
        <p:spPr>
          <a:xfrm>
            <a:off x="565415" y="6308147"/>
            <a:ext cx="3567791" cy="257369"/>
          </a:xfrm>
          <a:prstGeom prst="rect">
            <a:avLst/>
          </a:prstGeom>
          <a:noFill/>
        </p:spPr>
        <p:txBody>
          <a:bodyPr wrap="square" lIns="36000" tIns="36000" rIns="36000" bIns="36000" rtlCol="0">
            <a:spAutoFit/>
          </a:bodyPr>
          <a:lstStyle/>
          <a:p>
            <a:pPr marL="0" marR="0" lvl="0" indent="0" algn="ctr" defTabSz="914316"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E1E1E"/>
                </a:solidFill>
                <a:effectLst/>
                <a:uLnTx/>
                <a:uFillTx/>
                <a:latin typeface="Roboto"/>
                <a:ea typeface="+mn-ea"/>
                <a:cs typeface="+mn-cs"/>
              </a:rPr>
              <a:t>Images are illustrative and not final</a:t>
            </a:r>
          </a:p>
        </p:txBody>
      </p:sp>
      <p:pic>
        <p:nvPicPr>
          <p:cNvPr id="13" name="Picture 12">
            <a:extLst>
              <a:ext uri="{FF2B5EF4-FFF2-40B4-BE49-F238E27FC236}">
                <a16:creationId xmlns:a16="http://schemas.microsoft.com/office/drawing/2014/main" id="{B4D186EF-77F1-6A84-2E1A-85A2AF8AF9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9311" y="736111"/>
            <a:ext cx="2023788" cy="4151362"/>
          </a:xfrm>
          <a:prstGeom prst="rect">
            <a:avLst/>
          </a:prstGeom>
        </p:spPr>
      </p:pic>
      <p:pic>
        <p:nvPicPr>
          <p:cNvPr id="16" name="Picture 15">
            <a:extLst>
              <a:ext uri="{FF2B5EF4-FFF2-40B4-BE49-F238E27FC236}">
                <a16:creationId xmlns:a16="http://schemas.microsoft.com/office/drawing/2014/main" id="{C5DAC6C7-EE0E-D376-CCB2-E8EA184D14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065" y="727203"/>
            <a:ext cx="2023788" cy="4169177"/>
          </a:xfrm>
          <a:prstGeom prst="rect">
            <a:avLst/>
          </a:prstGeom>
        </p:spPr>
      </p:pic>
      <p:sp>
        <p:nvSpPr>
          <p:cNvPr id="2" name="TextBox 1">
            <a:extLst>
              <a:ext uri="{FF2B5EF4-FFF2-40B4-BE49-F238E27FC236}">
                <a16:creationId xmlns:a16="http://schemas.microsoft.com/office/drawing/2014/main" id="{F369E10A-7968-C346-707D-F753761C7A67}"/>
              </a:ext>
            </a:extLst>
          </p:cNvPr>
          <p:cNvSpPr txBox="1"/>
          <p:nvPr/>
        </p:nvSpPr>
        <p:spPr>
          <a:xfrm>
            <a:off x="6228835" y="6308186"/>
            <a:ext cx="5475111" cy="369332"/>
          </a:xfrm>
          <a:prstGeom prst="rect">
            <a:avLst/>
          </a:prstGeom>
          <a:noFill/>
        </p:spPr>
        <p:txBody>
          <a:bodyPr wrap="square">
            <a:spAutoFit/>
          </a:bodyPr>
          <a:lstStyle/>
          <a:p>
            <a:pPr algn="ctr"/>
            <a:r>
              <a:rPr lang="en-US" sz="1800" b="1" u="sng">
                <a:solidFill>
                  <a:schemeClr val="accent3"/>
                </a:solidFill>
              </a:rPr>
              <a:t>https://satsuite.org/k12bigfutureschool</a:t>
            </a:r>
          </a:p>
        </p:txBody>
      </p:sp>
    </p:spTree>
    <p:extLst>
      <p:ext uri="{BB962C8B-B14F-4D97-AF65-F5344CB8AC3E}">
        <p14:creationId xmlns:p14="http://schemas.microsoft.com/office/powerpoint/2010/main" val="228672686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A1E3A-EEDF-B138-C258-3D278B9A5614}"/>
              </a:ext>
            </a:extLst>
          </p:cNvPr>
          <p:cNvSpPr>
            <a:spLocks noGrp="1"/>
          </p:cNvSpPr>
          <p:nvPr>
            <p:ph type="title"/>
          </p:nvPr>
        </p:nvSpPr>
        <p:spPr/>
        <p:txBody>
          <a:bodyPr/>
          <a:lstStyle/>
          <a:p>
            <a:r>
              <a:rPr lang="en-US"/>
              <a:t>Using BigFuture School and BigFuture </a:t>
            </a:r>
          </a:p>
        </p:txBody>
      </p:sp>
      <p:sp>
        <p:nvSpPr>
          <p:cNvPr id="3" name="Subtitle 2">
            <a:extLst>
              <a:ext uri="{FF2B5EF4-FFF2-40B4-BE49-F238E27FC236}">
                <a16:creationId xmlns:a16="http://schemas.microsoft.com/office/drawing/2014/main" id="{90BE9FF1-0E4C-6B7B-FF22-A675089E3FA5}"/>
              </a:ext>
            </a:extLst>
          </p:cNvPr>
          <p:cNvSpPr>
            <a:spLocks noGrp="1"/>
          </p:cNvSpPr>
          <p:nvPr>
            <p:ph type="subTitle" idx="1"/>
          </p:nvPr>
        </p:nvSpPr>
        <p:spPr>
          <a:xfrm>
            <a:off x="356540" y="1078759"/>
            <a:ext cx="7554537" cy="534655"/>
          </a:xfrm>
        </p:spPr>
        <p:txBody>
          <a:bodyPr/>
          <a:lstStyle/>
          <a:p>
            <a:r>
              <a:rPr lang="en-US" sz="1999"/>
              <a:t>Separate, but complementary, resources to help students plan</a:t>
            </a:r>
          </a:p>
        </p:txBody>
      </p:sp>
      <p:grpSp>
        <p:nvGrpSpPr>
          <p:cNvPr id="8" name="Group 7">
            <a:extLst>
              <a:ext uri="{FF2B5EF4-FFF2-40B4-BE49-F238E27FC236}">
                <a16:creationId xmlns:a16="http://schemas.microsoft.com/office/drawing/2014/main" id="{F94724A7-1A69-CC7C-9AF2-21A4C8D6B570}"/>
              </a:ext>
            </a:extLst>
          </p:cNvPr>
          <p:cNvGrpSpPr/>
          <p:nvPr/>
        </p:nvGrpSpPr>
        <p:grpSpPr>
          <a:xfrm>
            <a:off x="2509808" y="2247490"/>
            <a:ext cx="1866404" cy="1854516"/>
            <a:chOff x="1770223" y="4506948"/>
            <a:chExt cx="736209" cy="731520"/>
          </a:xfrm>
        </p:grpSpPr>
        <p:sp>
          <p:nvSpPr>
            <p:cNvPr id="9" name="Oval 8">
              <a:extLst>
                <a:ext uri="{FF2B5EF4-FFF2-40B4-BE49-F238E27FC236}">
                  <a16:creationId xmlns:a16="http://schemas.microsoft.com/office/drawing/2014/main" id="{00F8055F-0402-E4DB-3210-BFEC18E149A2}"/>
                </a:ext>
              </a:extLst>
            </p:cNvPr>
            <p:cNvSpPr/>
            <p:nvPr/>
          </p:nvSpPr>
          <p:spPr>
            <a:xfrm>
              <a:off x="1774912" y="4506948"/>
              <a:ext cx="731520" cy="73152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marL="0" marR="0" lvl="0" indent="0" algn="ctr" defTabSz="914316" rtl="0" eaLnBrk="1" fontAlgn="auto" latinLnBrk="0" hangingPunct="1">
                <a:lnSpc>
                  <a:spcPct val="100000"/>
                </a:lnSpc>
                <a:spcBef>
                  <a:spcPts val="0"/>
                </a:spcBef>
                <a:spcAft>
                  <a:spcPts val="0"/>
                </a:spcAft>
                <a:buClrTx/>
                <a:buSzTx/>
                <a:buFontTx/>
                <a:buNone/>
                <a:tabLst/>
                <a:defRPr/>
              </a:pPr>
              <a:endParaRPr kumimoji="0" lang="en-US" sz="1999" b="1" i="0" u="none" strike="noStrike" kern="1200" cap="none" spc="0" normalizeH="0" baseline="0" noProof="0">
                <a:ln>
                  <a:noFill/>
                </a:ln>
                <a:solidFill>
                  <a:srgbClr val="FFFFFF"/>
                </a:solidFill>
                <a:effectLst/>
                <a:uLnTx/>
                <a:uFillTx/>
                <a:latin typeface="Roboto Slab"/>
                <a:ea typeface="+mn-ea"/>
                <a:cs typeface="+mn-cs"/>
              </a:endParaRPr>
            </a:p>
          </p:txBody>
        </p:sp>
        <p:pic>
          <p:nvPicPr>
            <p:cNvPr id="10" name="Picture 9">
              <a:extLst>
                <a:ext uri="{FF2B5EF4-FFF2-40B4-BE49-F238E27FC236}">
                  <a16:creationId xmlns:a16="http://schemas.microsoft.com/office/drawing/2014/main" id="{37E4044D-EAB5-6AA9-EC25-E7A04B3E3E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0223" y="4506948"/>
              <a:ext cx="736209" cy="731520"/>
            </a:xfrm>
            <a:prstGeom prst="rect">
              <a:avLst/>
            </a:prstGeom>
          </p:spPr>
        </p:pic>
      </p:grpSp>
      <p:grpSp>
        <p:nvGrpSpPr>
          <p:cNvPr id="11" name="Group 10">
            <a:extLst>
              <a:ext uri="{FF2B5EF4-FFF2-40B4-BE49-F238E27FC236}">
                <a16:creationId xmlns:a16="http://schemas.microsoft.com/office/drawing/2014/main" id="{9C699F18-21BB-F3D5-6340-E4E5DB2E36AF}"/>
              </a:ext>
            </a:extLst>
          </p:cNvPr>
          <p:cNvGrpSpPr/>
          <p:nvPr/>
        </p:nvGrpSpPr>
        <p:grpSpPr>
          <a:xfrm>
            <a:off x="8010501" y="2163764"/>
            <a:ext cx="1873135" cy="1866156"/>
            <a:chOff x="4708477" y="6334142"/>
            <a:chExt cx="734256" cy="731520"/>
          </a:xfrm>
        </p:grpSpPr>
        <p:sp>
          <p:nvSpPr>
            <p:cNvPr id="12" name="Oval 11">
              <a:extLst>
                <a:ext uri="{FF2B5EF4-FFF2-40B4-BE49-F238E27FC236}">
                  <a16:creationId xmlns:a16="http://schemas.microsoft.com/office/drawing/2014/main" id="{586C8E7C-ACB0-A5A6-F39F-AD10CEEA6F9D}"/>
                </a:ext>
              </a:extLst>
            </p:cNvPr>
            <p:cNvSpPr/>
            <p:nvPr/>
          </p:nvSpPr>
          <p:spPr>
            <a:xfrm>
              <a:off x="4708477" y="6334142"/>
              <a:ext cx="731520" cy="73152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marL="0" marR="0" lvl="0" indent="0" algn="ctr" defTabSz="914316" rtl="0" eaLnBrk="1" fontAlgn="auto" latinLnBrk="0" hangingPunct="1">
                <a:lnSpc>
                  <a:spcPct val="100000"/>
                </a:lnSpc>
                <a:spcBef>
                  <a:spcPts val="0"/>
                </a:spcBef>
                <a:spcAft>
                  <a:spcPts val="0"/>
                </a:spcAft>
                <a:buClrTx/>
                <a:buSzTx/>
                <a:buFontTx/>
                <a:buNone/>
                <a:tabLst/>
                <a:defRPr/>
              </a:pPr>
              <a:endParaRPr kumimoji="0" lang="en-US" sz="1999" b="1" i="0" u="none" strike="noStrike" kern="1200" cap="none" spc="0" normalizeH="0" baseline="0" noProof="0">
                <a:ln>
                  <a:noFill/>
                </a:ln>
                <a:solidFill>
                  <a:srgbClr val="FFFFFF"/>
                </a:solidFill>
                <a:effectLst/>
                <a:uLnTx/>
                <a:uFillTx/>
                <a:latin typeface="Roboto Slab"/>
                <a:ea typeface="+mn-ea"/>
                <a:cs typeface="+mn-cs"/>
              </a:endParaRPr>
            </a:p>
          </p:txBody>
        </p:sp>
        <p:pic>
          <p:nvPicPr>
            <p:cNvPr id="13" name="Picture 12">
              <a:extLst>
                <a:ext uri="{FF2B5EF4-FFF2-40B4-BE49-F238E27FC236}">
                  <a16:creationId xmlns:a16="http://schemas.microsoft.com/office/drawing/2014/main" id="{BA97885F-0D8E-B743-AD47-975CA9B940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1213" y="6334142"/>
              <a:ext cx="731520" cy="731520"/>
            </a:xfrm>
            <a:prstGeom prst="rect">
              <a:avLst/>
            </a:prstGeom>
          </p:spPr>
        </p:pic>
      </p:grpSp>
      <p:cxnSp>
        <p:nvCxnSpPr>
          <p:cNvPr id="15" name="Straight Arrow Connector 14">
            <a:extLst>
              <a:ext uri="{FF2B5EF4-FFF2-40B4-BE49-F238E27FC236}">
                <a16:creationId xmlns:a16="http://schemas.microsoft.com/office/drawing/2014/main" id="{822B9CBD-CDEA-A713-7195-42D9AFA8ECC7}"/>
              </a:ext>
            </a:extLst>
          </p:cNvPr>
          <p:cNvCxnSpPr>
            <a:cxnSpLocks/>
          </p:cNvCxnSpPr>
          <p:nvPr/>
        </p:nvCxnSpPr>
        <p:spPr>
          <a:xfrm>
            <a:off x="4602843" y="3174747"/>
            <a:ext cx="3154123" cy="0"/>
          </a:xfrm>
          <a:prstGeom prst="straightConnector1">
            <a:avLst/>
          </a:prstGeom>
          <a:ln w="38100">
            <a:solidFill>
              <a:srgbClr val="DDDDDD"/>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6A3FF69-6D6C-474C-420E-0A1E60F36F10}"/>
              </a:ext>
            </a:extLst>
          </p:cNvPr>
          <p:cNvSpPr txBox="1"/>
          <p:nvPr/>
        </p:nvSpPr>
        <p:spPr>
          <a:xfrm>
            <a:off x="1669043" y="4567783"/>
            <a:ext cx="3886146" cy="1488347"/>
          </a:xfrm>
          <a:prstGeom prst="rect">
            <a:avLst/>
          </a:prstGeom>
          <a:noFill/>
        </p:spPr>
        <p:txBody>
          <a:bodyPr wrap="square" lIns="36000" tIns="36000" rIns="36000" bIns="36000" rtlCol="0">
            <a:spAutoFit/>
          </a:bodyPr>
          <a:lstStyle/>
          <a:p>
            <a:pPr marL="0" marR="0" lvl="0" indent="0" algn="ctr" defTabSz="914316" rtl="0" eaLnBrk="1" fontAlgn="auto" latinLnBrk="0" hangingPunct="1">
              <a:lnSpc>
                <a:spcPct val="100000"/>
              </a:lnSpc>
              <a:spcBef>
                <a:spcPts val="0"/>
              </a:spcBef>
              <a:spcAft>
                <a:spcPts val="0"/>
              </a:spcAft>
              <a:buClrTx/>
              <a:buSzTx/>
              <a:buFontTx/>
              <a:buNone/>
              <a:tabLst/>
              <a:defRPr/>
            </a:pPr>
            <a:r>
              <a:rPr kumimoji="0" lang="en-US" sz="1999" b="1" i="0" u="none" strike="noStrike" kern="1200" cap="none" spc="0" normalizeH="0" baseline="0" noProof="0">
                <a:ln>
                  <a:noFill/>
                </a:ln>
                <a:solidFill>
                  <a:srgbClr val="1E1E1E"/>
                </a:solidFill>
                <a:effectLst/>
                <a:uLnTx/>
                <a:uFillTx/>
                <a:latin typeface="Roboto"/>
                <a:ea typeface="+mn-ea"/>
                <a:cs typeface="+mn-cs"/>
              </a:rPr>
              <a:t>Start with BigFuture School</a:t>
            </a:r>
          </a:p>
          <a:p>
            <a:pPr marL="0" marR="0" lvl="0" indent="0" algn="ctr" defTabSz="914316"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E1E1E"/>
                </a:solidFill>
                <a:effectLst/>
                <a:uLnTx/>
                <a:uFillTx/>
                <a:latin typeface="Roboto"/>
                <a:ea typeface="+mn-ea"/>
                <a:cs typeface="+mn-cs"/>
              </a:rPr>
              <a:t>Quickly and directly access scores, planning information, and messages from colleges.</a:t>
            </a:r>
          </a:p>
          <a:p>
            <a:pPr marL="0" marR="0" lvl="0" indent="0" algn="ctr" defTabSz="91431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E1E1E"/>
              </a:solidFill>
              <a:effectLst/>
              <a:uLnTx/>
              <a:uFillTx/>
              <a:latin typeface="Roboto"/>
              <a:ea typeface="+mn-ea"/>
              <a:cs typeface="+mn-cs"/>
            </a:endParaRPr>
          </a:p>
        </p:txBody>
      </p:sp>
      <p:sp>
        <p:nvSpPr>
          <p:cNvPr id="17" name="TextBox 16">
            <a:extLst>
              <a:ext uri="{FF2B5EF4-FFF2-40B4-BE49-F238E27FC236}">
                <a16:creationId xmlns:a16="http://schemas.microsoft.com/office/drawing/2014/main" id="{2561E2F2-5DBC-256D-B385-B81C6A09089A}"/>
              </a:ext>
            </a:extLst>
          </p:cNvPr>
          <p:cNvSpPr txBox="1"/>
          <p:nvPr/>
        </p:nvSpPr>
        <p:spPr>
          <a:xfrm>
            <a:off x="7226555" y="4545844"/>
            <a:ext cx="3650929" cy="1211348"/>
          </a:xfrm>
          <a:prstGeom prst="rect">
            <a:avLst/>
          </a:prstGeom>
          <a:noFill/>
        </p:spPr>
        <p:txBody>
          <a:bodyPr wrap="square" lIns="36000" tIns="36000" rIns="36000" bIns="36000" rtlCol="0">
            <a:spAutoFit/>
          </a:bodyPr>
          <a:lstStyle/>
          <a:p>
            <a:pPr marL="0" marR="0" lvl="0" indent="0" algn="ctr" defTabSz="914316" rtl="0" eaLnBrk="1" fontAlgn="auto" latinLnBrk="0" hangingPunct="1">
              <a:lnSpc>
                <a:spcPct val="100000"/>
              </a:lnSpc>
              <a:spcBef>
                <a:spcPts val="0"/>
              </a:spcBef>
              <a:spcAft>
                <a:spcPts val="0"/>
              </a:spcAft>
              <a:buClrTx/>
              <a:buSzTx/>
              <a:buFontTx/>
              <a:buNone/>
              <a:tabLst/>
              <a:defRPr/>
            </a:pPr>
            <a:r>
              <a:rPr kumimoji="0" lang="en-US" sz="1999" b="1" i="0" u="none" strike="noStrike" kern="1200" cap="none" spc="0" normalizeH="0" baseline="0" noProof="0">
                <a:ln>
                  <a:noFill/>
                </a:ln>
                <a:solidFill>
                  <a:srgbClr val="1E1E1E"/>
                </a:solidFill>
                <a:effectLst/>
                <a:uLnTx/>
                <a:uFillTx/>
                <a:latin typeface="Roboto"/>
                <a:ea typeface="+mn-ea"/>
                <a:cs typeface="+mn-cs"/>
              </a:rPr>
              <a:t>Go deeper on BigFuture.org</a:t>
            </a:r>
          </a:p>
          <a:p>
            <a:pPr marL="0" marR="0" lvl="0" indent="0" algn="ctr" defTabSz="914316"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E1E1E"/>
                </a:solidFill>
                <a:effectLst/>
                <a:uLnTx/>
                <a:uFillTx/>
                <a:latin typeface="Roboto"/>
                <a:ea typeface="+mn-ea"/>
                <a:cs typeface="+mn-cs"/>
              </a:rPr>
              <a:t>Go online for additional resources including a career quiz, college search tool, and more.</a:t>
            </a:r>
            <a:endParaRPr kumimoji="0" lang="en-US" sz="1800" b="1" i="0" u="none" strike="noStrike" kern="1200" cap="none" spc="0" normalizeH="0" baseline="0" noProof="0">
              <a:ln>
                <a:noFill/>
              </a:ln>
              <a:solidFill>
                <a:srgbClr val="1E1E1E"/>
              </a:solidFill>
              <a:effectLst/>
              <a:uLnTx/>
              <a:uFillTx/>
              <a:latin typeface="Roboto"/>
              <a:ea typeface="+mn-ea"/>
              <a:cs typeface="+mn-cs"/>
            </a:endParaRPr>
          </a:p>
        </p:txBody>
      </p:sp>
    </p:spTree>
    <p:extLst>
      <p:ext uri="{BB962C8B-B14F-4D97-AF65-F5344CB8AC3E}">
        <p14:creationId xmlns:p14="http://schemas.microsoft.com/office/powerpoint/2010/main" val="64775774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E83CA90E-A160-1BC5-9813-79C51929CEAF}"/>
              </a:ext>
            </a:extLst>
          </p:cNvPr>
          <p:cNvSpPr txBox="1">
            <a:spLocks/>
          </p:cNvSpPr>
          <p:nvPr/>
        </p:nvSpPr>
        <p:spPr bwMode="gray">
          <a:xfrm>
            <a:off x="3346637" y="2147603"/>
            <a:ext cx="5107407" cy="954504"/>
          </a:xfrm>
          <a:prstGeom prst="rect">
            <a:avLst/>
          </a:prstGeom>
          <a:noFill/>
          <a:ln w="9525">
            <a:noFill/>
            <a:miter lim="800000"/>
            <a:headEnd/>
            <a:tailEnd/>
          </a:ln>
          <a:effectLst/>
        </p:spPr>
        <p:txBody>
          <a:bodyPr vert="horz" wrap="square" lIns="0" tIns="137160" rIns="0" bIns="0" numCol="1" anchor="t" anchorCtr="0" compatLnSpc="1">
            <a:prstTxWarp prst="textNoShape">
              <a:avLst/>
            </a:prstTxWarp>
          </a:bodyPr>
          <a:lstStyle>
            <a:lvl1pPr algn="ctr" defTabSz="931678" rtl="0" eaLnBrk="1" latinLnBrk="0" hangingPunct="1">
              <a:spcBef>
                <a:spcPct val="0"/>
              </a:spcBef>
              <a:buNone/>
              <a:defRPr sz="4199" kern="1200" baseline="0">
                <a:solidFill>
                  <a:schemeClr val="bg1"/>
                </a:solidFill>
                <a:latin typeface="Roboto Slab Regular"/>
                <a:ea typeface="+mj-ea"/>
                <a:cs typeface="Roboto Slab Regular"/>
              </a:defRPr>
            </a:lvl1pPr>
          </a:lstStyle>
          <a:p>
            <a:pPr marL="0" marR="0" lvl="0" indent="0" algn="ctr" defTabSz="931678"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a:ln>
                  <a:noFill/>
                </a:ln>
                <a:solidFill>
                  <a:srgbClr val="FFFFFF"/>
                </a:solidFill>
                <a:effectLst/>
                <a:uLnTx/>
                <a:uFillTx/>
                <a:latin typeface="Roboto Slab Regular"/>
                <a:ea typeface="+mj-ea"/>
                <a:cs typeface="Roboto Slab Regular"/>
              </a:rPr>
              <a:t>Connections</a:t>
            </a:r>
          </a:p>
        </p:txBody>
      </p:sp>
    </p:spTree>
    <p:extLst>
      <p:ext uri="{BB962C8B-B14F-4D97-AF65-F5344CB8AC3E}">
        <p14:creationId xmlns:p14="http://schemas.microsoft.com/office/powerpoint/2010/main" val="2410060747"/>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D59DD35-F572-BD47-19B3-2E5DD99A7237}"/>
              </a:ext>
            </a:extLst>
          </p:cNvPr>
          <p:cNvSpPr>
            <a:spLocks noGrp="1"/>
          </p:cNvSpPr>
          <p:nvPr>
            <p:ph type="title"/>
          </p:nvPr>
        </p:nvSpPr>
        <p:spPr/>
        <p:txBody>
          <a:bodyPr/>
          <a:lstStyle/>
          <a:p>
            <a:r>
              <a:rPr lang="en-US" sz="3200"/>
              <a:t>Connections – Launching Fall 2023</a:t>
            </a:r>
          </a:p>
        </p:txBody>
      </p:sp>
      <p:sp>
        <p:nvSpPr>
          <p:cNvPr id="3" name="Text Placeholder 2">
            <a:extLst>
              <a:ext uri="{FF2B5EF4-FFF2-40B4-BE49-F238E27FC236}">
                <a16:creationId xmlns:a16="http://schemas.microsoft.com/office/drawing/2014/main" id="{5617692D-B604-0B69-8502-A3F762457CF2}"/>
              </a:ext>
            </a:extLst>
          </p:cNvPr>
          <p:cNvSpPr>
            <a:spLocks noGrp="1"/>
          </p:cNvSpPr>
          <p:nvPr>
            <p:ph type="body" sz="quarter" idx="10"/>
          </p:nvPr>
        </p:nvSpPr>
        <p:spPr/>
        <p:txBody>
          <a:bodyPr>
            <a:normAutofit/>
          </a:bodyPr>
          <a:lstStyle/>
          <a:p>
            <a:pPr marL="0" indent="0">
              <a:buNone/>
            </a:pPr>
            <a:r>
              <a:rPr lang="en-US" sz="2000"/>
              <a:t>Connections is a new privacy-forward tool that gives students more control throughout the college exploration process and enables colleges to reach them where they already are—on their mobile device. </a:t>
            </a:r>
          </a:p>
          <a:p>
            <a:pPr marL="0" indent="0">
              <a:buNone/>
            </a:pPr>
            <a:endParaRPr lang="en-US" sz="2000"/>
          </a:p>
          <a:p>
            <a:pPr marL="0" indent="0">
              <a:buNone/>
            </a:pPr>
            <a:r>
              <a:rPr lang="en-US" sz="2000"/>
              <a:t>With Connections, colleges will engage with the growing number of students who take College Board assessments at their school each year, including the PSAT/NMSQT</a:t>
            </a:r>
            <a:r>
              <a:rPr lang="en-US" sz="2000" baseline="30000"/>
              <a:t>®</a:t>
            </a:r>
            <a:r>
              <a:rPr lang="en-US" sz="2000"/>
              <a:t> and SAT School Day.</a:t>
            </a:r>
            <a:endParaRPr lang="en-US" sz="2000">
              <a:ea typeface="Roboto"/>
              <a:cs typeface="Roboto"/>
            </a:endParaRPr>
          </a:p>
          <a:p>
            <a:pPr marL="0" indent="0">
              <a:buNone/>
            </a:pPr>
            <a:endParaRPr lang="en-US" sz="2000"/>
          </a:p>
        </p:txBody>
      </p:sp>
      <p:pic>
        <p:nvPicPr>
          <p:cNvPr id="6" name="Picture 5">
            <a:extLst>
              <a:ext uri="{FF2B5EF4-FFF2-40B4-BE49-F238E27FC236}">
                <a16:creationId xmlns:a16="http://schemas.microsoft.com/office/drawing/2014/main" id="{630F4E25-6901-4C50-E248-8B7E910BEF96}"/>
              </a:ext>
            </a:extLst>
          </p:cNvPr>
          <p:cNvPicPr>
            <a:picLocks noChangeAspect="1"/>
          </p:cNvPicPr>
          <p:nvPr/>
        </p:nvPicPr>
        <p:blipFill rotWithShape="1">
          <a:blip r:embed="rId3"/>
          <a:srcRect l="6485" t="3363" r="11928" b="6023"/>
          <a:stretch/>
        </p:blipFill>
        <p:spPr>
          <a:xfrm>
            <a:off x="8094044" y="1130050"/>
            <a:ext cx="3673421" cy="4428560"/>
          </a:xfrm>
          <a:prstGeom prst="roundRect">
            <a:avLst/>
          </a:prstGeom>
        </p:spPr>
      </p:pic>
      <p:sp>
        <p:nvSpPr>
          <p:cNvPr id="8" name="Rounded Rectangle 7">
            <a:extLst>
              <a:ext uri="{FF2B5EF4-FFF2-40B4-BE49-F238E27FC236}">
                <a16:creationId xmlns:a16="http://schemas.microsoft.com/office/drawing/2014/main" id="{B89615CD-E3D2-30EC-ECAF-65FF538F5650}"/>
              </a:ext>
            </a:extLst>
          </p:cNvPr>
          <p:cNvSpPr/>
          <p:nvPr/>
        </p:nvSpPr>
        <p:spPr>
          <a:xfrm>
            <a:off x="7898970" y="951569"/>
            <a:ext cx="4063569" cy="4785523"/>
          </a:xfrm>
          <a:prstGeom prst="round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FFFFFF"/>
              </a:solidFill>
              <a:effectLst/>
              <a:uLnTx/>
              <a:uFillTx/>
              <a:latin typeface="Roboto Slab"/>
              <a:ea typeface="+mn-ea"/>
              <a:cs typeface="+mn-cs"/>
            </a:endParaRPr>
          </a:p>
        </p:txBody>
      </p:sp>
    </p:spTree>
    <p:extLst>
      <p:ext uri="{BB962C8B-B14F-4D97-AF65-F5344CB8AC3E}">
        <p14:creationId xmlns:p14="http://schemas.microsoft.com/office/powerpoint/2010/main" val="103793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25CB5-03D7-3CAA-0740-F171C436148E}"/>
              </a:ext>
            </a:extLst>
          </p:cNvPr>
          <p:cNvSpPr>
            <a:spLocks noGrp="1"/>
          </p:cNvSpPr>
          <p:nvPr>
            <p:ph type="title"/>
          </p:nvPr>
        </p:nvSpPr>
        <p:spPr>
          <a:xfrm>
            <a:off x="356461" y="538394"/>
            <a:ext cx="11461165" cy="413175"/>
          </a:xfrm>
        </p:spPr>
        <p:txBody>
          <a:bodyPr/>
          <a:lstStyle/>
          <a:p>
            <a:pPr algn="ctr"/>
            <a:r>
              <a:rPr lang="en-US" sz="2279"/>
              <a:t>Search and Connections </a:t>
            </a:r>
            <a:r>
              <a:rPr lang="en-US" sz="2279" b="1"/>
              <a:t>work together </a:t>
            </a:r>
            <a:r>
              <a:rPr lang="en-US" sz="2279"/>
              <a:t>to allow students to be seen by nonprofit colleges and scholarship organizations throughout their high school journey</a:t>
            </a:r>
          </a:p>
        </p:txBody>
      </p:sp>
      <p:sp>
        <p:nvSpPr>
          <p:cNvPr id="103" name="Rectangle 102">
            <a:extLst>
              <a:ext uri="{FF2B5EF4-FFF2-40B4-BE49-F238E27FC236}">
                <a16:creationId xmlns:a16="http://schemas.microsoft.com/office/drawing/2014/main" id="{DDE5459E-0617-6949-BA0A-D8BD888C9969}"/>
              </a:ext>
            </a:extLst>
          </p:cNvPr>
          <p:cNvSpPr/>
          <p:nvPr/>
        </p:nvSpPr>
        <p:spPr>
          <a:xfrm>
            <a:off x="6537642" y="2972869"/>
            <a:ext cx="4570569" cy="658359"/>
          </a:xfrm>
          <a:prstGeom prst="rect">
            <a:avLst/>
          </a:prstGeom>
          <a:solidFill>
            <a:schemeClr val="accent3"/>
          </a:solidFill>
          <a:ln w="19050">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0306" tIns="182876" rIns="182876" bIns="182876" rtlCol="0" anchor="ctr">
            <a:noAutofit/>
          </a:bodyPr>
          <a:lstStyle/>
          <a:p>
            <a:pPr marL="0" marR="0" lvl="0" indent="0" algn="ctr" defTabSz="91431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Roboto Slab"/>
                <a:ea typeface="+mn-ea"/>
                <a:cs typeface="+mn-cs"/>
              </a:rPr>
              <a:t>Search</a:t>
            </a:r>
            <a:endParaRPr kumimoji="0" lang="en-US" sz="1800" b="1" i="0" u="none" strike="noStrike" kern="1200" cap="none" spc="0" normalizeH="0" baseline="0" noProof="0">
              <a:ln>
                <a:noFill/>
              </a:ln>
              <a:solidFill>
                <a:srgbClr val="FFFFFF"/>
              </a:solidFill>
              <a:effectLst/>
              <a:uLnTx/>
              <a:uFillTx/>
              <a:latin typeface="Roboto Slab"/>
              <a:ea typeface="+mn-ea"/>
              <a:cs typeface="+mn-cs"/>
            </a:endParaRPr>
          </a:p>
        </p:txBody>
      </p:sp>
      <p:sp>
        <p:nvSpPr>
          <p:cNvPr id="107" name="TextBox 106">
            <a:extLst>
              <a:ext uri="{FF2B5EF4-FFF2-40B4-BE49-F238E27FC236}">
                <a16:creationId xmlns:a16="http://schemas.microsoft.com/office/drawing/2014/main" id="{1224DF02-2107-440B-6228-0B22B30BA75C}"/>
              </a:ext>
            </a:extLst>
          </p:cNvPr>
          <p:cNvSpPr txBox="1"/>
          <p:nvPr/>
        </p:nvSpPr>
        <p:spPr>
          <a:xfrm>
            <a:off x="6537642" y="3747231"/>
            <a:ext cx="4570569" cy="1725891"/>
          </a:xfrm>
          <a:prstGeom prst="rect">
            <a:avLst/>
          </a:prstGeom>
          <a:noFill/>
        </p:spPr>
        <p:txBody>
          <a:bodyPr wrap="square" lIns="34180" tIns="34180" rIns="34180" bIns="34180" rtlCol="0" anchor="t">
            <a:spAutoFit/>
          </a:bodyPr>
          <a:lstStyle/>
          <a:p>
            <a:pPr marL="0" marR="0" lvl="0" indent="0" algn="l" defTabSz="914316" rtl="0" eaLnBrk="1" fontAlgn="auto" latinLnBrk="0" hangingPunct="1">
              <a:lnSpc>
                <a:spcPct val="100000"/>
              </a:lnSpc>
              <a:spcBef>
                <a:spcPts val="0"/>
              </a:spcBef>
              <a:spcAft>
                <a:spcPts val="800"/>
              </a:spcAft>
              <a:buClrTx/>
              <a:buSzTx/>
              <a:buFontTx/>
              <a:buNone/>
              <a:tabLst/>
              <a:defRPr/>
            </a:pPr>
            <a:r>
              <a:rPr kumimoji="0" lang="en-US" sz="1600" b="0" i="0" u="none" strike="noStrike" kern="100" cap="none" spc="0" normalizeH="0" baseline="0" noProof="0">
                <a:ln>
                  <a:noFill/>
                </a:ln>
                <a:solidFill>
                  <a:srgbClr val="1E1E1E"/>
                </a:solidFill>
                <a:effectLst/>
                <a:uLnTx/>
                <a:uFillTx/>
                <a:latin typeface="Roboto"/>
                <a:ea typeface="Roboto Light" panose="02000000000000000000" pitchFamily="2" charset="0"/>
                <a:cs typeface="Times New Roman" panose="02020603050405020304" pitchFamily="18" charset="0"/>
              </a:rPr>
              <a:t>Available to students as they continue to explore college options</a:t>
            </a:r>
          </a:p>
          <a:p>
            <a:pPr marL="285724" marR="0" lvl="0" indent="-285724" algn="l" defTabSz="914316" rtl="0" eaLnBrk="1" fontAlgn="auto" latinLnBrk="0" hangingPunct="1">
              <a:lnSpc>
                <a:spcPct val="100000"/>
              </a:lnSpc>
              <a:spcBef>
                <a:spcPts val="0"/>
              </a:spcBef>
              <a:spcAft>
                <a:spcPts val="570"/>
              </a:spcAft>
              <a:buClrTx/>
              <a:buSzTx/>
              <a:buFont typeface="Wingdings" pitchFamily="2" charset="2"/>
              <a:buChar char="§"/>
              <a:tabLst/>
              <a:defRPr/>
            </a:pPr>
            <a:r>
              <a:rPr kumimoji="0" lang="en-US" sz="1600" b="0" i="0" u="none" strike="noStrike" kern="1200" cap="none" spc="0" normalizeH="0" baseline="0" noProof="0">
                <a:ln>
                  <a:noFill/>
                </a:ln>
                <a:solidFill>
                  <a:srgbClr val="1E1E1E"/>
                </a:solidFill>
                <a:effectLst/>
                <a:uLnTx/>
                <a:uFillTx/>
                <a:latin typeface="Roboto"/>
                <a:ea typeface="+mn-ea"/>
                <a:cs typeface="+mn-cs"/>
              </a:rPr>
              <a:t>Requires permission to share information like student name, high school, and score range</a:t>
            </a:r>
          </a:p>
          <a:p>
            <a:pPr marL="285724" marR="0" lvl="0" indent="-285724" algn="l" defTabSz="914316" rtl="0" eaLnBrk="1" fontAlgn="auto" latinLnBrk="0" hangingPunct="1">
              <a:lnSpc>
                <a:spcPct val="100000"/>
              </a:lnSpc>
              <a:spcBef>
                <a:spcPts val="0"/>
              </a:spcBef>
              <a:spcAft>
                <a:spcPts val="570"/>
              </a:spcAft>
              <a:buClrTx/>
              <a:buSzTx/>
              <a:buFont typeface="Wingdings" pitchFamily="2" charset="2"/>
              <a:buChar char="§"/>
              <a:tabLst/>
              <a:defRPr/>
            </a:pPr>
            <a:r>
              <a:rPr lang="en-US" sz="1600">
                <a:solidFill>
                  <a:srgbClr val="1E1E1E"/>
                </a:solidFill>
                <a:latin typeface="Roboto"/>
              </a:rPr>
              <a:t>Colleges and scholarship programs can send information by mail and email</a:t>
            </a:r>
          </a:p>
        </p:txBody>
      </p:sp>
      <p:sp>
        <p:nvSpPr>
          <p:cNvPr id="104" name="Down Arrow Callout 103">
            <a:extLst>
              <a:ext uri="{FF2B5EF4-FFF2-40B4-BE49-F238E27FC236}">
                <a16:creationId xmlns:a16="http://schemas.microsoft.com/office/drawing/2014/main" id="{86847ABA-BCE4-7E7B-0F62-FF42903BF4C1}"/>
              </a:ext>
            </a:extLst>
          </p:cNvPr>
          <p:cNvSpPr/>
          <p:nvPr/>
        </p:nvSpPr>
        <p:spPr>
          <a:xfrm>
            <a:off x="6941200" y="2146381"/>
            <a:ext cx="1188703" cy="731510"/>
          </a:xfrm>
          <a:prstGeom prst="downArrowCallou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Autofit/>
          </a:bodyPr>
          <a:lstStyle/>
          <a:p>
            <a:pPr marL="0" marR="0" lvl="0" indent="0" algn="ctr" defTabSz="914316"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Roboto"/>
                <a:ea typeface="+mn-ea"/>
                <a:cs typeface="+mn-cs"/>
              </a:rPr>
              <a:t>AP &amp; SAT Weekend</a:t>
            </a:r>
          </a:p>
        </p:txBody>
      </p:sp>
      <p:sp>
        <p:nvSpPr>
          <p:cNvPr id="105" name="Down Arrow Callout 104">
            <a:extLst>
              <a:ext uri="{FF2B5EF4-FFF2-40B4-BE49-F238E27FC236}">
                <a16:creationId xmlns:a16="http://schemas.microsoft.com/office/drawing/2014/main" id="{C6AEB993-3AC9-5CDE-7579-987712A06C0A}"/>
              </a:ext>
            </a:extLst>
          </p:cNvPr>
          <p:cNvSpPr/>
          <p:nvPr/>
        </p:nvSpPr>
        <p:spPr>
          <a:xfrm>
            <a:off x="8263162" y="2146381"/>
            <a:ext cx="1188703" cy="731510"/>
          </a:xfrm>
          <a:prstGeom prst="downArrowCallou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Autofit/>
          </a:bodyPr>
          <a:lstStyle/>
          <a:p>
            <a:pPr marL="0" marR="0" lvl="0" indent="0" algn="ctr" defTabSz="914316"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Roboto"/>
                <a:ea typeface="+mn-ea"/>
                <a:cs typeface="+mn-cs"/>
              </a:rPr>
              <a:t>CB Account Creation</a:t>
            </a:r>
          </a:p>
        </p:txBody>
      </p:sp>
      <p:sp>
        <p:nvSpPr>
          <p:cNvPr id="106" name="Down Arrow Callout 105">
            <a:extLst>
              <a:ext uri="{FF2B5EF4-FFF2-40B4-BE49-F238E27FC236}">
                <a16:creationId xmlns:a16="http://schemas.microsoft.com/office/drawing/2014/main" id="{C73DFE41-94C8-4F23-8E79-7804FE523939}"/>
              </a:ext>
            </a:extLst>
          </p:cNvPr>
          <p:cNvSpPr/>
          <p:nvPr/>
        </p:nvSpPr>
        <p:spPr>
          <a:xfrm>
            <a:off x="9585124" y="2146382"/>
            <a:ext cx="1191581" cy="731510"/>
          </a:xfrm>
          <a:prstGeom prst="downArrowCallou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Autofit/>
          </a:bodyPr>
          <a:lstStyle/>
          <a:p>
            <a:pPr marL="0" marR="0" lvl="0" indent="0" algn="ctr" defTabSz="914316"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Roboto"/>
                <a:ea typeface="+mn-ea"/>
                <a:cs typeface="+mn-cs"/>
              </a:rPr>
              <a:t>BigFuture, SAT Practice &amp; More</a:t>
            </a:r>
          </a:p>
        </p:txBody>
      </p:sp>
      <p:sp>
        <p:nvSpPr>
          <p:cNvPr id="3" name="Rectangle 2">
            <a:extLst>
              <a:ext uri="{FF2B5EF4-FFF2-40B4-BE49-F238E27FC236}">
                <a16:creationId xmlns:a16="http://schemas.microsoft.com/office/drawing/2014/main" id="{8B495E1D-A7F1-66BA-5E46-1024568EDB3C}"/>
              </a:ext>
            </a:extLst>
          </p:cNvPr>
          <p:cNvSpPr/>
          <p:nvPr/>
        </p:nvSpPr>
        <p:spPr>
          <a:xfrm>
            <a:off x="1006109" y="2972869"/>
            <a:ext cx="4571938" cy="658359"/>
          </a:xfrm>
          <a:prstGeom prst="rect">
            <a:avLst/>
          </a:prstGeom>
          <a:solidFill>
            <a:schemeClr val="accent3"/>
          </a:solidFill>
          <a:ln w="19050">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0306" tIns="182876" rIns="182876" bIns="182876" rtlCol="0" anchor="ctr">
            <a:noAutofit/>
          </a:bodyPr>
          <a:lstStyle/>
          <a:p>
            <a:pPr marL="0" marR="0" lvl="0" indent="0" algn="ctr" defTabSz="91431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Roboto Slab"/>
                <a:ea typeface="+mn-ea"/>
                <a:cs typeface="+mn-cs"/>
              </a:rPr>
              <a:t>Connections</a:t>
            </a:r>
            <a:endParaRPr kumimoji="0" lang="en-US" sz="1800" b="1" i="0" u="none" strike="noStrike" kern="1200" cap="none" spc="0" normalizeH="0" baseline="0" noProof="0">
              <a:ln>
                <a:noFill/>
              </a:ln>
              <a:solidFill>
                <a:srgbClr val="FFFFFF"/>
              </a:solidFill>
              <a:effectLst/>
              <a:uLnTx/>
              <a:uFillTx/>
              <a:latin typeface="Roboto Slab"/>
              <a:ea typeface="+mn-ea"/>
              <a:cs typeface="+mn-cs"/>
            </a:endParaRPr>
          </a:p>
        </p:txBody>
      </p:sp>
      <p:sp>
        <p:nvSpPr>
          <p:cNvPr id="7" name="TextBox 6">
            <a:extLst>
              <a:ext uri="{FF2B5EF4-FFF2-40B4-BE49-F238E27FC236}">
                <a16:creationId xmlns:a16="http://schemas.microsoft.com/office/drawing/2014/main" id="{6166D1E3-A88A-9AC4-248D-EC68E0DEB2B8}"/>
              </a:ext>
            </a:extLst>
          </p:cNvPr>
          <p:cNvSpPr txBox="1"/>
          <p:nvPr/>
        </p:nvSpPr>
        <p:spPr>
          <a:xfrm>
            <a:off x="1006109" y="3747231"/>
            <a:ext cx="4570569" cy="2218334"/>
          </a:xfrm>
          <a:prstGeom prst="rect">
            <a:avLst/>
          </a:prstGeom>
          <a:noFill/>
        </p:spPr>
        <p:txBody>
          <a:bodyPr wrap="square" lIns="34180" tIns="34180" rIns="34180" bIns="34180" rtlCol="0" anchor="t">
            <a:spAutoFit/>
          </a:bodyPr>
          <a:lstStyle/>
          <a:p>
            <a:pPr marL="0" marR="0" lvl="0" indent="0" algn="l" defTabSz="914316" rtl="0" eaLnBrk="1" fontAlgn="auto" latinLnBrk="0" hangingPunct="1">
              <a:lnSpc>
                <a:spcPct val="100000"/>
              </a:lnSpc>
              <a:spcBef>
                <a:spcPts val="0"/>
              </a:spcBef>
              <a:spcAft>
                <a:spcPts val="800"/>
              </a:spcAft>
              <a:buClrTx/>
              <a:buSzTx/>
              <a:buFontTx/>
              <a:buNone/>
              <a:tabLst/>
              <a:defRPr/>
            </a:pPr>
            <a:r>
              <a:rPr kumimoji="0" lang="en-US" sz="1600" b="0" i="0" u="none" strike="noStrike" kern="100" cap="none" spc="0" normalizeH="0" baseline="0" noProof="0">
                <a:ln>
                  <a:noFill/>
                </a:ln>
                <a:solidFill>
                  <a:srgbClr val="1E1E1E"/>
                </a:solidFill>
                <a:effectLst/>
                <a:uLnTx/>
                <a:uFillTx/>
                <a:latin typeface="Roboto"/>
                <a:ea typeface="Roboto Light" panose="02000000000000000000" pitchFamily="2" charset="0"/>
                <a:cs typeface="Times New Roman" panose="02020603050405020304" pitchFamily="18" charset="0"/>
              </a:rPr>
              <a:t>Available to students who take in-school assessments like the PSAT/NMSQT</a:t>
            </a:r>
          </a:p>
          <a:p>
            <a:pPr marL="325090" marR="0" lvl="0" indent="-325090" algn="l" defTabSz="914316" rtl="0" eaLnBrk="1" fontAlgn="auto" latinLnBrk="0" hangingPunct="1">
              <a:lnSpc>
                <a:spcPct val="100000"/>
              </a:lnSpc>
              <a:spcBef>
                <a:spcPts val="0"/>
              </a:spcBef>
              <a:spcAft>
                <a:spcPts val="570"/>
              </a:spcAft>
              <a:buClrTx/>
              <a:buSzTx/>
              <a:buFont typeface="Wingdings" pitchFamily="2" charset="2"/>
              <a:buChar char="§"/>
              <a:tabLst/>
              <a:defRPr/>
            </a:pPr>
            <a:r>
              <a:rPr kumimoji="0" lang="en-US" sz="1600" b="0" i="0" u="none" strike="noStrike" kern="1200" cap="none" spc="0" normalizeH="0" baseline="0" noProof="0">
                <a:ln>
                  <a:noFill/>
                </a:ln>
                <a:solidFill>
                  <a:srgbClr val="1E1E1E"/>
                </a:solidFill>
                <a:effectLst/>
                <a:uLnTx/>
                <a:uFillTx/>
                <a:latin typeface="Roboto"/>
                <a:ea typeface="Roboto" panose="02000000000000000000" pitchFamily="2" charset="0"/>
                <a:cs typeface="+mn-cs"/>
              </a:rPr>
              <a:t>No personal information is shared unless a student chooses to connect and share information</a:t>
            </a:r>
            <a:endParaRPr kumimoji="0" lang="en-US" sz="1600" b="0" i="0" u="none" strike="noStrike" kern="1200" cap="none" spc="0" normalizeH="0" baseline="0" noProof="0">
              <a:ln>
                <a:noFill/>
              </a:ln>
              <a:solidFill>
                <a:srgbClr val="1E1E1E"/>
              </a:solidFill>
              <a:effectLst/>
              <a:uLnTx/>
              <a:uFillTx/>
              <a:latin typeface="Roboto"/>
              <a:ea typeface="Roboto" panose="02000000000000000000" pitchFamily="2" charset="0"/>
              <a:cs typeface="Roboto"/>
            </a:endParaRPr>
          </a:p>
          <a:p>
            <a:pPr marL="325090" marR="0" lvl="0" indent="-325090" algn="l" defTabSz="914316" rtl="0" eaLnBrk="1" fontAlgn="auto" latinLnBrk="0" hangingPunct="1">
              <a:lnSpc>
                <a:spcPct val="100000"/>
              </a:lnSpc>
              <a:spcBef>
                <a:spcPts val="0"/>
              </a:spcBef>
              <a:spcAft>
                <a:spcPts val="570"/>
              </a:spcAft>
              <a:buClrTx/>
              <a:buSzTx/>
              <a:buFont typeface="Wingdings" pitchFamily="2" charset="2"/>
              <a:buChar char="§"/>
              <a:tabLst/>
              <a:defRPr/>
            </a:pPr>
            <a:r>
              <a:rPr kumimoji="0" lang="en-US" sz="1600" b="0" i="0" u="none" strike="noStrike" kern="1200" cap="none" spc="0" normalizeH="0" baseline="0" noProof="0">
                <a:ln>
                  <a:noFill/>
                </a:ln>
                <a:effectLst/>
                <a:uLnTx/>
                <a:uFillTx/>
                <a:latin typeface="Roboto"/>
                <a:ea typeface="Roboto" panose="02000000000000000000" pitchFamily="2" charset="0"/>
                <a:cs typeface="Roboto"/>
              </a:rPr>
              <a:t>Customized career information and guidance about planning and paying for college </a:t>
            </a:r>
            <a:r>
              <a:rPr lang="en-US" sz="1600">
                <a:latin typeface="Roboto"/>
                <a:ea typeface="Roboto" panose="02000000000000000000" pitchFamily="2" charset="0"/>
                <a:cs typeface="Roboto"/>
              </a:rPr>
              <a:t>through the </a:t>
            </a:r>
            <a:r>
              <a:rPr lang="en-US" sz="1600" err="1">
                <a:latin typeface="Roboto"/>
                <a:ea typeface="Roboto" panose="02000000000000000000" pitchFamily="2" charset="0"/>
                <a:cs typeface="Roboto"/>
              </a:rPr>
              <a:t>BigFuture</a:t>
            </a:r>
            <a:r>
              <a:rPr lang="en-US" sz="1600">
                <a:latin typeface="Roboto"/>
                <a:ea typeface="Roboto" panose="02000000000000000000" pitchFamily="2" charset="0"/>
                <a:cs typeface="Roboto"/>
              </a:rPr>
              <a:t> School mobile app</a:t>
            </a:r>
            <a:endParaRPr kumimoji="0" lang="en-US" sz="1600" b="0" i="0" u="none" strike="noStrike" kern="1200" cap="none" spc="0" normalizeH="0" baseline="0" noProof="0">
              <a:ln>
                <a:noFill/>
              </a:ln>
              <a:effectLst/>
              <a:uLnTx/>
              <a:uFillTx/>
              <a:latin typeface="Roboto"/>
              <a:ea typeface="Roboto" panose="02000000000000000000" pitchFamily="2" charset="0"/>
              <a:cs typeface="Roboto"/>
            </a:endParaRPr>
          </a:p>
        </p:txBody>
      </p:sp>
      <p:sp>
        <p:nvSpPr>
          <p:cNvPr id="4" name="Down Arrow Callout 3">
            <a:extLst>
              <a:ext uri="{FF2B5EF4-FFF2-40B4-BE49-F238E27FC236}">
                <a16:creationId xmlns:a16="http://schemas.microsoft.com/office/drawing/2014/main" id="{AA77A382-BD43-7691-2BFF-C4641CA8450B}"/>
              </a:ext>
            </a:extLst>
          </p:cNvPr>
          <p:cNvSpPr/>
          <p:nvPr/>
        </p:nvSpPr>
        <p:spPr>
          <a:xfrm>
            <a:off x="1415296" y="2145177"/>
            <a:ext cx="1188703" cy="731510"/>
          </a:xfrm>
          <a:prstGeom prst="downArrowCallou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Autofit/>
          </a:bodyPr>
          <a:lstStyle/>
          <a:p>
            <a:pPr marL="0" marR="0" lvl="0" indent="0" algn="ctr" defTabSz="914316"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Roboto"/>
                <a:ea typeface="+mn-ea"/>
                <a:cs typeface="+mn-cs"/>
              </a:rPr>
              <a:t>PSAT/NMSQT</a:t>
            </a:r>
          </a:p>
        </p:txBody>
      </p:sp>
      <p:sp>
        <p:nvSpPr>
          <p:cNvPr id="5" name="Down Arrow Callout 4">
            <a:extLst>
              <a:ext uri="{FF2B5EF4-FFF2-40B4-BE49-F238E27FC236}">
                <a16:creationId xmlns:a16="http://schemas.microsoft.com/office/drawing/2014/main" id="{6AE1BCCC-8728-3253-482B-D3BE4A4C98DA}"/>
              </a:ext>
            </a:extLst>
          </p:cNvPr>
          <p:cNvSpPr/>
          <p:nvPr/>
        </p:nvSpPr>
        <p:spPr>
          <a:xfrm>
            <a:off x="2734900" y="2145177"/>
            <a:ext cx="1188703" cy="731510"/>
          </a:xfrm>
          <a:prstGeom prst="downArrowCallou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Autofit/>
          </a:bodyPr>
          <a:lstStyle/>
          <a:p>
            <a:pPr marL="0" marR="0" lvl="0" indent="0" algn="ctr" defTabSz="914316"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Roboto"/>
                <a:ea typeface="+mn-ea"/>
                <a:cs typeface="+mn-cs"/>
              </a:rPr>
              <a:t>SAT</a:t>
            </a:r>
            <a:br>
              <a:rPr kumimoji="0" lang="en-US" sz="1100" b="1" i="0" u="none" strike="noStrike" kern="1200" cap="none" spc="0" normalizeH="0" baseline="0" noProof="0">
                <a:ln>
                  <a:noFill/>
                </a:ln>
                <a:solidFill>
                  <a:srgbClr val="FFFFFF"/>
                </a:solidFill>
                <a:effectLst/>
                <a:uLnTx/>
                <a:uFillTx/>
                <a:latin typeface="Roboto"/>
                <a:ea typeface="+mn-ea"/>
                <a:cs typeface="+mn-cs"/>
              </a:rPr>
            </a:br>
            <a:r>
              <a:rPr kumimoji="0" lang="en-US" sz="1100" b="1" i="0" u="none" strike="noStrike" kern="1200" cap="none" spc="0" normalizeH="0" baseline="0" noProof="0">
                <a:ln>
                  <a:noFill/>
                </a:ln>
                <a:solidFill>
                  <a:srgbClr val="FFFFFF"/>
                </a:solidFill>
                <a:effectLst/>
                <a:uLnTx/>
                <a:uFillTx/>
                <a:latin typeface="Roboto"/>
                <a:ea typeface="+mn-ea"/>
                <a:cs typeface="+mn-cs"/>
              </a:rPr>
              <a:t>School Day</a:t>
            </a:r>
          </a:p>
        </p:txBody>
      </p:sp>
      <p:sp>
        <p:nvSpPr>
          <p:cNvPr id="6" name="Down Arrow Callout 5">
            <a:extLst>
              <a:ext uri="{FF2B5EF4-FFF2-40B4-BE49-F238E27FC236}">
                <a16:creationId xmlns:a16="http://schemas.microsoft.com/office/drawing/2014/main" id="{BB2AE611-5705-9276-33B1-D7A7D80F32B3}"/>
              </a:ext>
            </a:extLst>
          </p:cNvPr>
          <p:cNvSpPr/>
          <p:nvPr/>
        </p:nvSpPr>
        <p:spPr>
          <a:xfrm>
            <a:off x="4054505" y="2145175"/>
            <a:ext cx="1188703" cy="731510"/>
          </a:xfrm>
          <a:prstGeom prst="downArrowCallou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Autofit/>
          </a:bodyPr>
          <a:lstStyle/>
          <a:p>
            <a:pPr marL="0" marR="0" lvl="0" indent="0" algn="ctr" defTabSz="914316"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Roboto"/>
                <a:ea typeface="+mn-ea"/>
                <a:cs typeface="+mn-cs"/>
              </a:rPr>
              <a:t>PSAT 10</a:t>
            </a:r>
          </a:p>
        </p:txBody>
      </p:sp>
      <p:sp>
        <p:nvSpPr>
          <p:cNvPr id="55" name="Rounded Rectangle 54">
            <a:extLst>
              <a:ext uri="{FF2B5EF4-FFF2-40B4-BE49-F238E27FC236}">
                <a16:creationId xmlns:a16="http://schemas.microsoft.com/office/drawing/2014/main" id="{CDC7D0C7-FE94-23E2-8314-0A5B2769EB0C}"/>
              </a:ext>
            </a:extLst>
          </p:cNvPr>
          <p:cNvSpPr/>
          <p:nvPr/>
        </p:nvSpPr>
        <p:spPr>
          <a:xfrm>
            <a:off x="696838" y="1752394"/>
            <a:ext cx="10798326" cy="4365602"/>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999" b="1" i="0" u="none" strike="noStrike" kern="1200" cap="none" spc="0" normalizeH="0" baseline="0" noProof="0">
              <a:ln>
                <a:noFill/>
              </a:ln>
              <a:solidFill>
                <a:srgbClr val="FFFFFF"/>
              </a:solidFill>
              <a:effectLst/>
              <a:uLnTx/>
              <a:uFillTx/>
              <a:latin typeface="Roboto Slab"/>
              <a:ea typeface="+mn-ea"/>
              <a:cs typeface="+mn-cs"/>
            </a:endParaRPr>
          </a:p>
        </p:txBody>
      </p:sp>
      <p:grpSp>
        <p:nvGrpSpPr>
          <p:cNvPr id="59" name="Group 58">
            <a:extLst>
              <a:ext uri="{FF2B5EF4-FFF2-40B4-BE49-F238E27FC236}">
                <a16:creationId xmlns:a16="http://schemas.microsoft.com/office/drawing/2014/main" id="{8FAAEB2C-2427-623C-716F-E4E6854779A5}"/>
              </a:ext>
            </a:extLst>
          </p:cNvPr>
          <p:cNvGrpSpPr/>
          <p:nvPr/>
        </p:nvGrpSpPr>
        <p:grpSpPr>
          <a:xfrm>
            <a:off x="5666799" y="1367216"/>
            <a:ext cx="858404" cy="858404"/>
            <a:chOff x="5696656" y="1539551"/>
            <a:chExt cx="858416" cy="858416"/>
          </a:xfrm>
        </p:grpSpPr>
        <p:sp>
          <p:nvSpPr>
            <p:cNvPr id="56" name="Oval 55">
              <a:extLst>
                <a:ext uri="{FF2B5EF4-FFF2-40B4-BE49-F238E27FC236}">
                  <a16:creationId xmlns:a16="http://schemas.microsoft.com/office/drawing/2014/main" id="{EE53D743-5E92-1834-252E-1D9540010BE3}"/>
                </a:ext>
              </a:extLst>
            </p:cNvPr>
            <p:cNvSpPr>
              <a:spLocks noChangeAspect="1"/>
            </p:cNvSpPr>
            <p:nvPr/>
          </p:nvSpPr>
          <p:spPr>
            <a:xfrm>
              <a:off x="5696656" y="1539551"/>
              <a:ext cx="858416" cy="858416"/>
            </a:xfrm>
            <a:prstGeom prst="ellipse">
              <a:avLst/>
            </a:prstGeom>
            <a:solidFill>
              <a:schemeClr val="accent2"/>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999" b="1" i="0" u="none" strike="noStrike" kern="1200" cap="none" spc="0" normalizeH="0" baseline="0" noProof="0">
                <a:ln>
                  <a:noFill/>
                </a:ln>
                <a:solidFill>
                  <a:srgbClr val="FFFFFF"/>
                </a:solidFill>
                <a:effectLst/>
                <a:uLnTx/>
                <a:uFillTx/>
                <a:latin typeface="Roboto Slab"/>
                <a:ea typeface="+mn-ea"/>
                <a:cs typeface="+mn-cs"/>
              </a:endParaRPr>
            </a:p>
          </p:txBody>
        </p:sp>
        <p:pic>
          <p:nvPicPr>
            <p:cNvPr id="58" name="Picture 57" descr="A picture containing text&#10;&#10;Description automatically generated">
              <a:extLst>
                <a:ext uri="{FF2B5EF4-FFF2-40B4-BE49-F238E27FC236}">
                  <a16:creationId xmlns:a16="http://schemas.microsoft.com/office/drawing/2014/main" id="{C485E9B3-8EE6-F09E-AFB0-620478993C98}"/>
                </a:ext>
              </a:extLst>
            </p:cNvPr>
            <p:cNvPicPr>
              <a:picLocks noChangeAspect="1"/>
            </p:cNvPicPr>
            <p:nvPr/>
          </p:nvPicPr>
          <p:blipFill>
            <a:blip r:embed="rId3"/>
            <a:stretch>
              <a:fillRect/>
            </a:stretch>
          </p:blipFill>
          <p:spPr>
            <a:xfrm>
              <a:off x="5880089" y="1722984"/>
              <a:ext cx="491550" cy="491550"/>
            </a:xfrm>
            <a:prstGeom prst="rect">
              <a:avLst/>
            </a:prstGeom>
          </p:spPr>
        </p:pic>
      </p:grpSp>
    </p:spTree>
    <p:extLst>
      <p:ext uri="{BB962C8B-B14F-4D97-AF65-F5344CB8AC3E}">
        <p14:creationId xmlns:p14="http://schemas.microsoft.com/office/powerpoint/2010/main" val="2821882003"/>
      </p:ext>
    </p:extLst>
  </p:cSld>
  <p:clrMapOvr>
    <a:masterClrMapping/>
  </p:clrMapOvr>
  <p:transition spd="med">
    <p:pull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a:extLst>
              <a:ext uri="{FF2B5EF4-FFF2-40B4-BE49-F238E27FC236}">
                <a16:creationId xmlns:a16="http://schemas.microsoft.com/office/drawing/2014/main" id="{24C6A9CD-311D-101C-73DB-E69257A46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943" y="1690571"/>
            <a:ext cx="2097043" cy="436168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a:extLst>
              <a:ext uri="{FF2B5EF4-FFF2-40B4-BE49-F238E27FC236}">
                <a16:creationId xmlns:a16="http://schemas.microsoft.com/office/drawing/2014/main" id="{06F82A2D-162C-6586-22D3-656AABEC39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989" y="1690571"/>
            <a:ext cx="2096033" cy="43616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0DA21243-EDAC-965B-A781-9C9D6F61F7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32737" y="1642225"/>
            <a:ext cx="2152226" cy="446142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691FA887-0E11-DC13-945D-D63A9221854A}"/>
              </a:ext>
            </a:extLst>
          </p:cNvPr>
          <p:cNvSpPr>
            <a:spLocks noGrp="1"/>
          </p:cNvSpPr>
          <p:nvPr>
            <p:ph type="title"/>
          </p:nvPr>
        </p:nvSpPr>
        <p:spPr/>
        <p:txBody>
          <a:bodyPr/>
          <a:lstStyle/>
          <a:p>
            <a:r>
              <a:rPr lang="en-US" sz="3600"/>
              <a:t>The Student Experience - Connections</a:t>
            </a:r>
            <a:endParaRPr lang="en-US"/>
          </a:p>
        </p:txBody>
      </p:sp>
      <p:sp>
        <p:nvSpPr>
          <p:cNvPr id="6" name="Subtitle 5">
            <a:extLst>
              <a:ext uri="{FF2B5EF4-FFF2-40B4-BE49-F238E27FC236}">
                <a16:creationId xmlns:a16="http://schemas.microsoft.com/office/drawing/2014/main" id="{1E3FC719-F233-58CD-10AA-25F5209DF9BC}"/>
              </a:ext>
            </a:extLst>
          </p:cNvPr>
          <p:cNvSpPr>
            <a:spLocks noGrp="1"/>
          </p:cNvSpPr>
          <p:nvPr>
            <p:ph type="subTitle" idx="1"/>
          </p:nvPr>
        </p:nvSpPr>
        <p:spPr>
          <a:xfrm>
            <a:off x="356461" y="1029566"/>
            <a:ext cx="11459786" cy="534662"/>
          </a:xfrm>
        </p:spPr>
        <p:txBody>
          <a:bodyPr/>
          <a:lstStyle/>
          <a:p>
            <a:r>
              <a:rPr lang="en-US"/>
              <a:t>Giving students control over the planning process </a:t>
            </a:r>
          </a:p>
        </p:txBody>
      </p:sp>
      <p:cxnSp>
        <p:nvCxnSpPr>
          <p:cNvPr id="12" name="Straight Arrow Connector 11">
            <a:extLst>
              <a:ext uri="{FF2B5EF4-FFF2-40B4-BE49-F238E27FC236}">
                <a16:creationId xmlns:a16="http://schemas.microsoft.com/office/drawing/2014/main" id="{0DF2CDAE-AE0E-8229-A041-3F68E80A9982}"/>
              </a:ext>
            </a:extLst>
          </p:cNvPr>
          <p:cNvCxnSpPr>
            <a:cxnSpLocks/>
          </p:cNvCxnSpPr>
          <p:nvPr/>
        </p:nvCxnSpPr>
        <p:spPr>
          <a:xfrm flipH="1">
            <a:off x="2467688" y="3341937"/>
            <a:ext cx="1095375" cy="0"/>
          </a:xfrm>
          <a:prstGeom prst="straightConnector1">
            <a:avLst/>
          </a:prstGeom>
          <a:ln>
            <a:headEnd type="none" w="med" len="med"/>
            <a:tailEnd type="arrow" w="med" len="med"/>
          </a:ln>
        </p:spPr>
        <p:style>
          <a:lnRef idx="3">
            <a:schemeClr val="accent4"/>
          </a:lnRef>
          <a:fillRef idx="0">
            <a:schemeClr val="accent4"/>
          </a:fillRef>
          <a:effectRef idx="2">
            <a:schemeClr val="accent4"/>
          </a:effectRef>
          <a:fontRef idx="minor">
            <a:schemeClr val="tx1"/>
          </a:fontRef>
        </p:style>
      </p:cxnSp>
      <p:cxnSp>
        <p:nvCxnSpPr>
          <p:cNvPr id="16" name="Straight Arrow Connector 15">
            <a:extLst>
              <a:ext uri="{FF2B5EF4-FFF2-40B4-BE49-F238E27FC236}">
                <a16:creationId xmlns:a16="http://schemas.microsoft.com/office/drawing/2014/main" id="{76BD07AB-725D-BD05-F712-954BCE1CFB65}"/>
              </a:ext>
            </a:extLst>
          </p:cNvPr>
          <p:cNvCxnSpPr>
            <a:cxnSpLocks/>
          </p:cNvCxnSpPr>
          <p:nvPr/>
        </p:nvCxnSpPr>
        <p:spPr>
          <a:xfrm flipH="1">
            <a:off x="2447326" y="4723318"/>
            <a:ext cx="1095375" cy="0"/>
          </a:xfrm>
          <a:prstGeom prst="straightConnector1">
            <a:avLst/>
          </a:prstGeom>
          <a:ln>
            <a:headEnd type="none" w="med" len="med"/>
            <a:tailEnd type="arrow" w="med" len="med"/>
          </a:ln>
        </p:spPr>
        <p:style>
          <a:lnRef idx="3">
            <a:schemeClr val="accent4"/>
          </a:lnRef>
          <a:fillRef idx="0">
            <a:schemeClr val="accent4"/>
          </a:fillRef>
          <a:effectRef idx="2">
            <a:schemeClr val="accent4"/>
          </a:effectRef>
          <a:fontRef idx="minor">
            <a:schemeClr val="tx1"/>
          </a:fontRef>
        </p:style>
      </p:cxnSp>
      <p:cxnSp>
        <p:nvCxnSpPr>
          <p:cNvPr id="17" name="Straight Arrow Connector 16">
            <a:extLst>
              <a:ext uri="{FF2B5EF4-FFF2-40B4-BE49-F238E27FC236}">
                <a16:creationId xmlns:a16="http://schemas.microsoft.com/office/drawing/2014/main" id="{69CF659F-941D-3A41-9714-95759C1FF6E0}"/>
              </a:ext>
            </a:extLst>
          </p:cNvPr>
          <p:cNvCxnSpPr>
            <a:cxnSpLocks/>
          </p:cNvCxnSpPr>
          <p:nvPr/>
        </p:nvCxnSpPr>
        <p:spPr>
          <a:xfrm flipH="1">
            <a:off x="6462380" y="4921352"/>
            <a:ext cx="1095375" cy="0"/>
          </a:xfrm>
          <a:prstGeom prst="straightConnector1">
            <a:avLst/>
          </a:prstGeom>
          <a:ln>
            <a:headEnd type="none" w="med" len="med"/>
            <a:tailEnd type="arrow" w="med" len="med"/>
          </a:ln>
        </p:spPr>
        <p:style>
          <a:lnRef idx="3">
            <a:schemeClr val="accent4"/>
          </a:lnRef>
          <a:fillRef idx="0">
            <a:schemeClr val="accent4"/>
          </a:fillRef>
          <a:effectRef idx="2">
            <a:schemeClr val="accent4"/>
          </a:effectRef>
          <a:fontRef idx="minor">
            <a:schemeClr val="tx1"/>
          </a:fontRef>
        </p:style>
      </p:cxnSp>
      <p:cxnSp>
        <p:nvCxnSpPr>
          <p:cNvPr id="18" name="Straight Arrow Connector 17">
            <a:extLst>
              <a:ext uri="{FF2B5EF4-FFF2-40B4-BE49-F238E27FC236}">
                <a16:creationId xmlns:a16="http://schemas.microsoft.com/office/drawing/2014/main" id="{E28C06E8-0CE3-75E2-012A-4E505B6F9DE8}"/>
              </a:ext>
            </a:extLst>
          </p:cNvPr>
          <p:cNvCxnSpPr>
            <a:cxnSpLocks/>
          </p:cNvCxnSpPr>
          <p:nvPr/>
        </p:nvCxnSpPr>
        <p:spPr>
          <a:xfrm flipH="1">
            <a:off x="2467688" y="5664104"/>
            <a:ext cx="1095375" cy="0"/>
          </a:xfrm>
          <a:prstGeom prst="straightConnector1">
            <a:avLst/>
          </a:prstGeom>
          <a:ln>
            <a:headEnd type="none" w="med" len="med"/>
            <a:tailEnd type="arrow" w="med" len="med"/>
          </a:ln>
        </p:spPr>
        <p:style>
          <a:lnRef idx="3">
            <a:schemeClr val="accent4"/>
          </a:lnRef>
          <a:fillRef idx="0">
            <a:schemeClr val="accent4"/>
          </a:fillRef>
          <a:effectRef idx="2">
            <a:schemeClr val="accent4"/>
          </a:effectRef>
          <a:fontRef idx="minor">
            <a:schemeClr val="tx1"/>
          </a:fontRef>
        </p:style>
      </p:cxnSp>
      <p:sp>
        <p:nvSpPr>
          <p:cNvPr id="20" name="TextBox 19">
            <a:extLst>
              <a:ext uri="{FF2B5EF4-FFF2-40B4-BE49-F238E27FC236}">
                <a16:creationId xmlns:a16="http://schemas.microsoft.com/office/drawing/2014/main" id="{6F523A65-D378-E95A-C221-16E37E4A21E7}"/>
              </a:ext>
            </a:extLst>
          </p:cNvPr>
          <p:cNvSpPr txBox="1"/>
          <p:nvPr/>
        </p:nvSpPr>
        <p:spPr>
          <a:xfrm>
            <a:off x="2759469" y="4441754"/>
            <a:ext cx="1864904" cy="257369"/>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E1E1E"/>
                </a:solidFill>
                <a:effectLst/>
                <a:uLnTx/>
                <a:uFillTx/>
                <a:latin typeface="Roboto"/>
                <a:ea typeface="+mn-ea"/>
                <a:cs typeface="+mn-cs"/>
              </a:rPr>
              <a:t>College message view</a:t>
            </a:r>
          </a:p>
        </p:txBody>
      </p:sp>
      <p:cxnSp>
        <p:nvCxnSpPr>
          <p:cNvPr id="21" name="Straight Arrow Connector 20">
            <a:extLst>
              <a:ext uri="{FF2B5EF4-FFF2-40B4-BE49-F238E27FC236}">
                <a16:creationId xmlns:a16="http://schemas.microsoft.com/office/drawing/2014/main" id="{0911356A-40DB-E26E-E84D-A000DB8DCBA2}"/>
              </a:ext>
            </a:extLst>
          </p:cNvPr>
          <p:cNvCxnSpPr>
            <a:cxnSpLocks/>
          </p:cNvCxnSpPr>
          <p:nvPr/>
        </p:nvCxnSpPr>
        <p:spPr>
          <a:xfrm flipH="1">
            <a:off x="10448925" y="3296533"/>
            <a:ext cx="1095375" cy="0"/>
          </a:xfrm>
          <a:prstGeom prst="straightConnector1">
            <a:avLst/>
          </a:prstGeom>
          <a:ln>
            <a:headEnd type="none" w="med" len="med"/>
            <a:tailEnd type="arrow" w="med" len="med"/>
          </a:ln>
        </p:spPr>
        <p:style>
          <a:lnRef idx="3">
            <a:schemeClr val="accent4"/>
          </a:lnRef>
          <a:fillRef idx="0">
            <a:schemeClr val="accent4"/>
          </a:fillRef>
          <a:effectRef idx="2">
            <a:schemeClr val="accent4"/>
          </a:effectRef>
          <a:fontRef idx="minor">
            <a:schemeClr val="tx1"/>
          </a:fontRef>
        </p:style>
      </p:cxnSp>
      <p:sp>
        <p:nvSpPr>
          <p:cNvPr id="22" name="TextBox 21">
            <a:extLst>
              <a:ext uri="{FF2B5EF4-FFF2-40B4-BE49-F238E27FC236}">
                <a16:creationId xmlns:a16="http://schemas.microsoft.com/office/drawing/2014/main" id="{3A172134-20FE-AFBD-A38D-2F560D6D93FB}"/>
              </a:ext>
            </a:extLst>
          </p:cNvPr>
          <p:cNvSpPr txBox="1"/>
          <p:nvPr/>
        </p:nvSpPr>
        <p:spPr>
          <a:xfrm>
            <a:off x="2780914" y="3056858"/>
            <a:ext cx="1171919" cy="257369"/>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E1E1E"/>
                </a:solidFill>
                <a:effectLst/>
                <a:uLnTx/>
                <a:uFillTx/>
                <a:latin typeface="Roboto"/>
                <a:ea typeface="+mn-ea"/>
                <a:cs typeface="+mn-cs"/>
              </a:rPr>
              <a:t>Score alert</a:t>
            </a:r>
          </a:p>
        </p:txBody>
      </p:sp>
      <p:sp>
        <p:nvSpPr>
          <p:cNvPr id="24" name="TextBox 23">
            <a:extLst>
              <a:ext uri="{FF2B5EF4-FFF2-40B4-BE49-F238E27FC236}">
                <a16:creationId xmlns:a16="http://schemas.microsoft.com/office/drawing/2014/main" id="{AAE4385E-F5B0-7A23-9249-FE339595A63F}"/>
              </a:ext>
            </a:extLst>
          </p:cNvPr>
          <p:cNvSpPr txBox="1"/>
          <p:nvPr/>
        </p:nvSpPr>
        <p:spPr>
          <a:xfrm>
            <a:off x="6693137" y="4646289"/>
            <a:ext cx="1864904" cy="257369"/>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E1E1E"/>
                </a:solidFill>
                <a:effectLst/>
                <a:uLnTx/>
                <a:uFillTx/>
                <a:latin typeface="Roboto"/>
                <a:ea typeface="+mn-ea"/>
                <a:cs typeface="+mn-cs"/>
              </a:rPr>
              <a:t>Detailed message view</a:t>
            </a:r>
          </a:p>
        </p:txBody>
      </p:sp>
      <p:sp>
        <p:nvSpPr>
          <p:cNvPr id="25" name="TextBox 24">
            <a:extLst>
              <a:ext uri="{FF2B5EF4-FFF2-40B4-BE49-F238E27FC236}">
                <a16:creationId xmlns:a16="http://schemas.microsoft.com/office/drawing/2014/main" id="{CEF79D27-42B5-0C25-EC08-FCEC01968939}"/>
              </a:ext>
            </a:extLst>
          </p:cNvPr>
          <p:cNvSpPr txBox="1"/>
          <p:nvPr/>
        </p:nvSpPr>
        <p:spPr>
          <a:xfrm>
            <a:off x="10599965" y="2998361"/>
            <a:ext cx="1864904" cy="257369"/>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E1E1E"/>
                </a:solidFill>
                <a:effectLst/>
                <a:uLnTx/>
                <a:uFillTx/>
                <a:latin typeface="Roboto"/>
                <a:ea typeface="+mn-ea"/>
                <a:cs typeface="+mn-cs"/>
              </a:rPr>
              <a:t>College profile card</a:t>
            </a:r>
          </a:p>
        </p:txBody>
      </p:sp>
      <p:sp>
        <p:nvSpPr>
          <p:cNvPr id="26" name="TextBox 25">
            <a:extLst>
              <a:ext uri="{FF2B5EF4-FFF2-40B4-BE49-F238E27FC236}">
                <a16:creationId xmlns:a16="http://schemas.microsoft.com/office/drawing/2014/main" id="{EB9495A0-1B9E-1BB8-6324-712881199332}"/>
              </a:ext>
            </a:extLst>
          </p:cNvPr>
          <p:cNvSpPr txBox="1"/>
          <p:nvPr/>
        </p:nvSpPr>
        <p:spPr>
          <a:xfrm>
            <a:off x="8292807" y="6319606"/>
            <a:ext cx="3567840" cy="257369"/>
          </a:xfrm>
          <a:prstGeom prst="rect">
            <a:avLst/>
          </a:prstGeom>
          <a:noFill/>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E1E1E"/>
                </a:solidFill>
                <a:effectLst/>
                <a:uLnTx/>
                <a:uFillTx/>
                <a:latin typeface="Roboto"/>
                <a:ea typeface="+mn-ea"/>
                <a:cs typeface="+mn-cs"/>
              </a:rPr>
              <a:t>Images are illustrative and not final</a:t>
            </a:r>
          </a:p>
        </p:txBody>
      </p:sp>
      <p:sp>
        <p:nvSpPr>
          <p:cNvPr id="23" name="TextBox 22">
            <a:extLst>
              <a:ext uri="{FF2B5EF4-FFF2-40B4-BE49-F238E27FC236}">
                <a16:creationId xmlns:a16="http://schemas.microsoft.com/office/drawing/2014/main" id="{F2A364D9-53E7-4432-4DEC-8E05437420F5}"/>
              </a:ext>
            </a:extLst>
          </p:cNvPr>
          <p:cNvSpPr txBox="1"/>
          <p:nvPr/>
        </p:nvSpPr>
        <p:spPr>
          <a:xfrm>
            <a:off x="2778095" y="5393154"/>
            <a:ext cx="1710082" cy="257369"/>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E1E1E"/>
                </a:solidFill>
                <a:effectLst/>
                <a:uLnTx/>
                <a:uFillTx/>
                <a:latin typeface="Roboto"/>
                <a:ea typeface="+mn-ea"/>
                <a:cs typeface="+mn-cs"/>
              </a:rPr>
              <a:t>Navigation icons</a:t>
            </a:r>
          </a:p>
        </p:txBody>
      </p:sp>
      <p:pic>
        <p:nvPicPr>
          <p:cNvPr id="11" name="Picture 10" descr="A blue and black logo&#10;&#10;Description automatically generated">
            <a:extLst>
              <a:ext uri="{FF2B5EF4-FFF2-40B4-BE49-F238E27FC236}">
                <a16:creationId xmlns:a16="http://schemas.microsoft.com/office/drawing/2014/main" id="{0B1577E3-79E9-0370-4C61-E768011FB6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72448" y="4637835"/>
            <a:ext cx="182880" cy="182880"/>
          </a:xfrm>
          <a:prstGeom prst="rect">
            <a:avLst/>
          </a:prstGeom>
        </p:spPr>
      </p:pic>
      <p:pic>
        <p:nvPicPr>
          <p:cNvPr id="19" name="Picture 18" descr="A blue and grey logo&#10;&#10;Description automatically generated">
            <a:extLst>
              <a:ext uri="{FF2B5EF4-FFF2-40B4-BE49-F238E27FC236}">
                <a16:creationId xmlns:a16="http://schemas.microsoft.com/office/drawing/2014/main" id="{691AFA13-8067-0ADF-5CF9-F8CACF4D40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4571" y="5108821"/>
            <a:ext cx="525465" cy="172418"/>
          </a:xfrm>
          <a:prstGeom prst="rect">
            <a:avLst/>
          </a:prstGeom>
        </p:spPr>
      </p:pic>
    </p:spTree>
    <p:extLst>
      <p:ext uri="{BB962C8B-B14F-4D97-AF65-F5344CB8AC3E}">
        <p14:creationId xmlns:p14="http://schemas.microsoft.com/office/powerpoint/2010/main" val="259516566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VCT-BODYINDENTATION" val="0;21.37504;35.87496;45.25;60.25;82.87504;97.92001;114.48;"/>
  <p:tag name="VCT-BULLETVISIBILITY" val="G****"/>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VCT-BODYINDENTATION" val="0;21.37504;35.87496;45.25;60.25;82.87504;97.92001;114.48;"/>
  <p:tag name="VCT-BULLETVISIBILITY" val="G****"/>
</p:tagLst>
</file>

<file path=ppt/theme/theme1.xml><?xml version="1.0" encoding="utf-8"?>
<a:theme xmlns:a="http://schemas.openxmlformats.org/drawingml/2006/main" name="CB-Corporate-19Q4">
  <a:themeElements>
    <a:clrScheme name="CB-Corporate-19Q4">
      <a:dk1>
        <a:srgbClr val="1E1E1E"/>
      </a:dk1>
      <a:lt1>
        <a:srgbClr val="DCDCDC"/>
      </a:lt1>
      <a:dk2>
        <a:srgbClr val="FFFFFF"/>
      </a:dk2>
      <a:lt2>
        <a:srgbClr val="E57200"/>
      </a:lt2>
      <a:accent1>
        <a:srgbClr val="DCDCDC"/>
      </a:accent1>
      <a:accent2>
        <a:srgbClr val="FFFFFF"/>
      </a:accent2>
      <a:accent3>
        <a:srgbClr val="006298"/>
      </a:accent3>
      <a:accent4>
        <a:srgbClr val="009CDE"/>
      </a:accent4>
      <a:accent5>
        <a:srgbClr val="505050"/>
      </a:accent5>
      <a:accent6>
        <a:srgbClr val="888888"/>
      </a:accent6>
      <a:hlink>
        <a:srgbClr val="1E1E1E"/>
      </a:hlink>
      <a:folHlink>
        <a:srgbClr val="006298"/>
      </a:folHlink>
    </a:clrScheme>
    <a:fontScheme name="CB-Corporate-19Q4">
      <a:majorFont>
        <a:latin typeface="Roboto Slab"/>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lIns="36000" tIns="36000" rIns="36000" bIns="36000" rtlCol="0" anchor="ctr">
        <a:normAutofit/>
      </a:bodyPr>
      <a:lstStyle>
        <a:defPPr algn="ctr">
          <a:defRPr sz="2000"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DDDDD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2000" dirty="0" err="1" smtClean="0"/>
        </a:defPPr>
      </a:lstStyle>
    </a:txDef>
  </a:objectDefaults>
  <a:extraClrSchemeLst/>
  <a:extLst>
    <a:ext uri="{05A4C25C-085E-4340-85A3-A5531E510DB2}">
      <thm15:themeFamily xmlns:thm15="http://schemas.microsoft.com/office/thememl/2012/main" name="CB-Corporate-19Q4.potx" id="{C03CA69B-0957-456A-A8D7-8931C8CEE5F4}" vid="{2266A64D-4CFC-4C9D-8F45-6BFE208587E0}"/>
    </a:ext>
  </a:extLst>
</a:theme>
</file>

<file path=ppt/theme/theme2.xml><?xml version="1.0" encoding="utf-8"?>
<a:theme xmlns:a="http://schemas.openxmlformats.org/drawingml/2006/main" name="CB-Corporate-20Q1">
  <a:themeElements>
    <a:clrScheme name="CB-Corporate-19Q4">
      <a:dk1>
        <a:srgbClr val="1E1E1E"/>
      </a:dk1>
      <a:lt1>
        <a:srgbClr val="DCDCDC"/>
      </a:lt1>
      <a:dk2>
        <a:srgbClr val="FFFFFF"/>
      </a:dk2>
      <a:lt2>
        <a:srgbClr val="E57200"/>
      </a:lt2>
      <a:accent1>
        <a:srgbClr val="DCDCDC"/>
      </a:accent1>
      <a:accent2>
        <a:srgbClr val="FFFFFF"/>
      </a:accent2>
      <a:accent3>
        <a:srgbClr val="006298"/>
      </a:accent3>
      <a:accent4>
        <a:srgbClr val="009CDE"/>
      </a:accent4>
      <a:accent5>
        <a:srgbClr val="505050"/>
      </a:accent5>
      <a:accent6>
        <a:srgbClr val="888888"/>
      </a:accent6>
      <a:hlink>
        <a:srgbClr val="1E1E1E"/>
      </a:hlink>
      <a:folHlink>
        <a:srgbClr val="006298"/>
      </a:folHlink>
    </a:clrScheme>
    <a:fontScheme name="CB-Corporate-19Q4">
      <a:majorFont>
        <a:latin typeface="Roboto Slab"/>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lIns="36000" tIns="36000" rIns="36000" bIns="36000" rtlCol="0" anchor="ctr">
        <a:normAutofit/>
      </a:bodyPr>
      <a:lstStyle>
        <a:defPPr algn="ctr">
          <a:defRPr sz="2000"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DDDDD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2000" dirty="0" err="1" smtClean="0"/>
        </a:defPPr>
      </a:lstStyle>
    </a:txDef>
  </a:objectDefaults>
  <a:extraClrSchemeLst/>
  <a:extLst>
    <a:ext uri="{05A4C25C-085E-4340-85A3-A5531E510DB2}">
      <thm15:themeFamily xmlns:thm15="http://schemas.microsoft.com/office/thememl/2012/main" name="CB-Corporate-20Q1" id="{E4717E8B-2F74-49CF-A8FA-F885EB17B1EA}" vid="{5A05EB46-7BBC-4709-9052-FBA559263FB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Owner xmlns="c3a8a019-eb08-4424-ad25-72f938240f95">
      <UserInfo>
        <DisplayName/>
        <AccountId xsi:nil="true"/>
        <AccountType/>
      </UserInfo>
    </TrackOwner>
    <TaxCatchAll xmlns="fd1eb9bb-3b54-41d3-b49f-29d5dd2e62d5" xsi:nil="true"/>
    <FolderDescription xmlns="c3a8a019-eb08-4424-ad25-72f938240f95" xsi:nil="true"/>
    <lcf76f155ced4ddcb4097134ff3c332f xmlns="c3a8a019-eb08-4424-ad25-72f938240f9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39E78E2BA926D46ABE3027D4979CEA0" ma:contentTypeVersion="17" ma:contentTypeDescription="Create a new document." ma:contentTypeScope="" ma:versionID="7581fd6bebadf9e42f43e3cab51e195a">
  <xsd:schema xmlns:xsd="http://www.w3.org/2001/XMLSchema" xmlns:xs="http://www.w3.org/2001/XMLSchema" xmlns:p="http://schemas.microsoft.com/office/2006/metadata/properties" xmlns:ns2="c3a8a019-eb08-4424-ad25-72f938240f95" xmlns:ns3="fd1eb9bb-3b54-41d3-b49f-29d5dd2e62d5" targetNamespace="http://schemas.microsoft.com/office/2006/metadata/properties" ma:root="true" ma:fieldsID="8c4582023b1aba16a69d358405801129" ns2:_="" ns3:_="">
    <xsd:import namespace="c3a8a019-eb08-4424-ad25-72f938240f95"/>
    <xsd:import namespace="fd1eb9bb-3b54-41d3-b49f-29d5dd2e62d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FolderDescription" minOccurs="0"/>
                <xsd:element ref="ns2:TrackOwner"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a8a019-eb08-4424-ad25-72f938240f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FolderDescription" ma:index="14" nillable="true" ma:displayName="Folder Description" ma:description="Description of the folder" ma:format="Dropdown" ma:internalName="FolderDescription">
      <xsd:simpleType>
        <xsd:restriction base="dms:Note">
          <xsd:maxLength value="255"/>
        </xsd:restriction>
      </xsd:simpleType>
    </xsd:element>
    <xsd:element name="TrackOwner" ma:index="15" nillable="true" ma:displayName="Track Owner" ma:description="Track Owner" ma:format="Dropdown" ma:list="UserInfo" ma:SharePointGroup="0" ma:internalName="Track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e5650d7-bd54-4c78-86b3-0ad055013b56"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1eb9bb-3b54-41d3-b49f-29d5dd2e62d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d431099c-a7ca-4d3e-b9b2-7f2a2135c813}" ma:internalName="TaxCatchAll" ma:showField="CatchAllData" ma:web="fd1eb9bb-3b54-41d3-b49f-29d5dd2e62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260A4F-46FB-450C-A35D-D47B5AEB5007}">
  <ds:schemaRefs>
    <ds:schemaRef ds:uri="c3a8a019-eb08-4424-ad25-72f938240f95"/>
    <ds:schemaRef ds:uri="fd1eb9bb-3b54-41d3-b49f-29d5dd2e62d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79D7CE6-1B09-4F37-B2CE-65769A0C3793}">
  <ds:schemaRefs>
    <ds:schemaRef ds:uri="c3a8a019-eb08-4424-ad25-72f938240f95"/>
    <ds:schemaRef ds:uri="fd1eb9bb-3b54-41d3-b49f-29d5dd2e62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ACAE1A4-5A2D-432C-A209-41A3B7F06891}">
  <ds:schemaRefs>
    <ds:schemaRef ds:uri="http://schemas.microsoft.com/sharepoint/v3/contenttype/forms"/>
  </ds:schemaRefs>
</ds:datastoreItem>
</file>

<file path=docMetadata/LabelInfo.xml><?xml version="1.0" encoding="utf-8"?>
<clbl:labelList xmlns:clbl="http://schemas.microsoft.com/office/2020/mipLabelMetadata">
  <clbl:label id="{7530bded-fd6e-4f58-b5d2-ea681eb07663}" enabled="0" method="" siteId="{7530bded-fd6e-4f58-b5d2-ea681eb07663}"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21</Slides>
  <Notes>19</Notes>
  <HiddenSlides>0</HiddenSlide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CB-Corporate-19Q4</vt:lpstr>
      <vt:lpstr>CB-Corporate-20Q1</vt:lpstr>
      <vt:lpstr>Introducing BigFuture© School and Connections™ </vt:lpstr>
      <vt:lpstr>New Digital Format, A Changing Landscape</vt:lpstr>
      <vt:lpstr>PowerPoint Presentation</vt:lpstr>
      <vt:lpstr>Introducing the BigFuture School Mobile App</vt:lpstr>
      <vt:lpstr>Using BigFuture School and BigFuture </vt:lpstr>
      <vt:lpstr>PowerPoint Presentation</vt:lpstr>
      <vt:lpstr>Connections – Launching Fall 2023</vt:lpstr>
      <vt:lpstr>Search and Connections work together to allow students to be seen by nonprofit colleges and scholarship organizations throughout their high school journey</vt:lpstr>
      <vt:lpstr>The Student Experience - Connections</vt:lpstr>
      <vt:lpstr>PowerPoint Presentation</vt:lpstr>
      <vt:lpstr>Pilot Student Feedback</vt:lpstr>
      <vt:lpstr>Search is Good for Students</vt:lpstr>
      <vt:lpstr>The Shifting Landscape: Maintaining the Power and Value of Connecting Students to College Opportunity</vt:lpstr>
      <vt:lpstr>Students will be able to opt in to BigFuture School and Connections during their testing experience in Bluebook</vt:lpstr>
      <vt:lpstr>Accessing BigFuture School </vt:lpstr>
      <vt:lpstr>All Centered on Students</vt:lpstr>
      <vt:lpstr>It’s Test Day! (Signing-up for BigFuture School &amp; Connections)</vt:lpstr>
      <vt:lpstr>Downloading BigFuture School</vt:lpstr>
      <vt:lpstr>PowerPoint Presentation</vt:lpstr>
      <vt:lpstr>More Ways to View Scores</vt:lpstr>
      <vt:lpstr>Opportunities for Students to be Seen by Colleges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BigFuture© School and Connections™ </dc:title>
  <dc:creator>Claycomb, Megan (She/Her/Hers)</dc:creator>
  <cp:revision>1</cp:revision>
  <dcterms:created xsi:type="dcterms:W3CDTF">2023-09-21T12:25:08Z</dcterms:created>
  <dcterms:modified xsi:type="dcterms:W3CDTF">2023-10-06T13:37:55Z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0x010100239E78E2BA926D46ABE3027D4979CEA0</vt:lpwstr>
  </property>
  <property fmtid="{D5CDD505-2E9C-101B-9397-08002B2CF9AE}" pid="3" name="MediaServiceImageTags">
    <vt:lpwstr/>
  </property>
</Properties>
</file>