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B9DBC-DCC4-4D47-BC4C-20D8C2C932BC}" v="19" dt="2023-10-06T13:57:07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5995" autoAdjust="0"/>
  </p:normalViewPr>
  <p:slideViewPr>
    <p:cSldViewPr snapToGrid="0">
      <p:cViewPr varScale="1">
        <p:scale>
          <a:sx n="103" d="100"/>
          <a:sy n="103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comb, Megan (She/Her/Hers)" userId="50b2d90d-f8b0-4d98-9da8-5daae3097f46" providerId="ADAL" clId="{75FB9DBC-DCC4-4D47-BC4C-20D8C2C932BC}"/>
    <pc:docChg chg="addSld delSld modSld sldOrd">
      <pc:chgData name="Claycomb, Megan (She/Her/Hers)" userId="50b2d90d-f8b0-4d98-9da8-5daae3097f46" providerId="ADAL" clId="{75FB9DBC-DCC4-4D47-BC4C-20D8C2C932BC}" dt="2023-10-06T13:57:30.779" v="19" actId="2696"/>
      <pc:docMkLst>
        <pc:docMk/>
      </pc:docMkLst>
      <pc:sldChg chg="del ord">
        <pc:chgData name="Claycomb, Megan (She/Her/Hers)" userId="50b2d90d-f8b0-4d98-9da8-5daae3097f46" providerId="ADAL" clId="{75FB9DBC-DCC4-4D47-BC4C-20D8C2C932BC}" dt="2023-10-06T13:57:30.779" v="19" actId="2696"/>
        <pc:sldMkLst>
          <pc:docMk/>
          <pc:sldMk cId="997960222" sldId="258"/>
        </pc:sldMkLst>
      </pc:sldChg>
      <pc:sldChg chg="modSp add">
        <pc:chgData name="Claycomb, Megan (She/Her/Hers)" userId="50b2d90d-f8b0-4d98-9da8-5daae3097f46" providerId="ADAL" clId="{75FB9DBC-DCC4-4D47-BC4C-20D8C2C932BC}" dt="2023-10-06T13:57:07.687" v="16" actId="122"/>
        <pc:sldMkLst>
          <pc:docMk/>
          <pc:sldMk cId="716401393" sldId="259"/>
        </pc:sldMkLst>
        <pc:graphicFrameChg chg="mod">
          <ac:chgData name="Claycomb, Megan (She/Her/Hers)" userId="50b2d90d-f8b0-4d98-9da8-5daae3097f46" providerId="ADAL" clId="{75FB9DBC-DCC4-4D47-BC4C-20D8C2C932BC}" dt="2023-10-06T13:57:07.687" v="16" actId="122"/>
          <ac:graphicFrameMkLst>
            <pc:docMk/>
            <pc:sldMk cId="716401393" sldId="259"/>
            <ac:graphicFrameMk id="5" creationId="{C1A95E02-0872-907C-618B-9747C359BAD6}"/>
          </ac:graphicFrameMkLst>
        </pc:graphicFrameChg>
      </pc:sldChg>
    </pc:docChg>
  </pc:docChgLst>
  <pc:docChgLst>
    <pc:chgData name="Claycomb, Megan (She/Her/Hers)" userId="50b2d90d-f8b0-4d98-9da8-5daae3097f46" providerId="ADAL" clId="{FC6C10C1-8410-4EAA-8A77-71D72846666B}"/>
    <pc:docChg chg="modSld">
      <pc:chgData name="Claycomb, Megan (She/Her/Hers)" userId="50b2d90d-f8b0-4d98-9da8-5daae3097f46" providerId="ADAL" clId="{FC6C10C1-8410-4EAA-8A77-71D72846666B}" dt="2023-09-08T15:57:57.989" v="1" actId="20577"/>
      <pc:docMkLst>
        <pc:docMk/>
      </pc:docMkLst>
      <pc:sldChg chg="modSp">
        <pc:chgData name="Claycomb, Megan (She/Her/Hers)" userId="50b2d90d-f8b0-4d98-9da8-5daae3097f46" providerId="ADAL" clId="{FC6C10C1-8410-4EAA-8A77-71D72846666B}" dt="2023-09-08T15:57:57.989" v="1" actId="20577"/>
        <pc:sldMkLst>
          <pc:docMk/>
          <pc:sldMk cId="997960222" sldId="258"/>
        </pc:sldMkLst>
        <pc:graphicFrameChg chg="mod">
          <ac:chgData name="Claycomb, Megan (She/Her/Hers)" userId="50b2d90d-f8b0-4d98-9da8-5daae3097f46" providerId="ADAL" clId="{FC6C10C1-8410-4EAA-8A77-71D72846666B}" dt="2023-09-08T15:57:57.989" v="1" actId="20577"/>
          <ac:graphicFrameMkLst>
            <pc:docMk/>
            <pc:sldMk cId="997960222" sldId="258"/>
            <ac:graphicFrameMk id="5" creationId="{C1A95E02-0872-907C-618B-9747C359BAD6}"/>
          </ac:graphicFrameMkLst>
        </pc:graphicFrameChg>
      </pc:sldChg>
    </pc:docChg>
  </pc:docChgLst>
  <pc:docChgLst>
    <pc:chgData name="Claycomb, Megan (She/Her/Hers)" userId="S::mclaycomb@collegeboard.org::50b2d90d-f8b0-4d98-9da8-5daae3097f46" providerId="AD" clId="Web-{46422B2B-A9FE-DF0D-A5C0-6C8772895904}"/>
    <pc:docChg chg="modSld">
      <pc:chgData name="Claycomb, Megan (She/Her/Hers)" userId="S::mclaycomb@collegeboard.org::50b2d90d-f8b0-4d98-9da8-5daae3097f46" providerId="AD" clId="Web-{46422B2B-A9FE-DF0D-A5C0-6C8772895904}" dt="2023-10-06T13:31:30.062" v="34" actId="20577"/>
      <pc:docMkLst>
        <pc:docMk/>
      </pc:docMkLst>
      <pc:sldChg chg="modSp">
        <pc:chgData name="Claycomb, Megan (She/Her/Hers)" userId="S::mclaycomb@collegeboard.org::50b2d90d-f8b0-4d98-9da8-5daae3097f46" providerId="AD" clId="Web-{46422B2B-A9FE-DF0D-A5C0-6C8772895904}" dt="2023-10-06T13:31:30.062" v="34" actId="20577"/>
        <pc:sldMkLst>
          <pc:docMk/>
          <pc:sldMk cId="997960222" sldId="258"/>
        </pc:sldMkLst>
        <pc:graphicFrameChg chg="modGraphic">
          <ac:chgData name="Claycomb, Megan (She/Her/Hers)" userId="S::mclaycomb@collegeboard.org::50b2d90d-f8b0-4d98-9da8-5daae3097f46" providerId="AD" clId="Web-{46422B2B-A9FE-DF0D-A5C0-6C8772895904}" dt="2023-10-06T13:31:30.062" v="34" actId="20577"/>
          <ac:graphicFrameMkLst>
            <pc:docMk/>
            <pc:sldMk cId="997960222" sldId="258"/>
            <ac:graphicFrameMk id="5" creationId="{C1A95E02-0872-907C-618B-9747C359BAD6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D9EFB-4C1D-4FC7-BFBF-B64812794BC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4E4DFB3-7FE3-4388-8C7F-94CF5E9CFCDA}">
      <dgm:prSet/>
      <dgm:spPr/>
      <dgm:t>
        <a:bodyPr/>
        <a:lstStyle/>
        <a:p>
          <a:pPr>
            <a:defRPr b="1"/>
          </a:pPr>
          <a:r>
            <a:rPr lang="en-US" dirty="0"/>
            <a:t>Explore College Websites</a:t>
          </a:r>
        </a:p>
      </dgm:t>
    </dgm:pt>
    <dgm:pt modelId="{DDA12BC1-D1D4-426E-9A28-54BB281E94ED}" type="parTrans" cxnId="{BD0DC403-3CB2-46ED-8AB3-9748D6AA0086}">
      <dgm:prSet/>
      <dgm:spPr/>
      <dgm:t>
        <a:bodyPr/>
        <a:lstStyle/>
        <a:p>
          <a:endParaRPr lang="en-US"/>
        </a:p>
      </dgm:t>
    </dgm:pt>
    <dgm:pt modelId="{D15101C6-87D3-45E5-AE9B-F0CD77C62B12}" type="sibTrans" cxnId="{BD0DC403-3CB2-46ED-8AB3-9748D6AA0086}">
      <dgm:prSet/>
      <dgm:spPr/>
      <dgm:t>
        <a:bodyPr/>
        <a:lstStyle/>
        <a:p>
          <a:endParaRPr lang="en-US"/>
        </a:p>
      </dgm:t>
    </dgm:pt>
    <dgm:pt modelId="{9262E430-F88F-4F95-BAFB-EA630D056FE7}">
      <dgm:prSet/>
      <dgm:spPr/>
      <dgm:t>
        <a:bodyPr/>
        <a:lstStyle/>
        <a:p>
          <a:r>
            <a:rPr lang="en-US"/>
            <a:t>Visit college websites to find academic, student life, and admissions information. </a:t>
          </a:r>
        </a:p>
      </dgm:t>
    </dgm:pt>
    <dgm:pt modelId="{337F527D-D78A-4728-B11D-520E6C74F0E7}" type="parTrans" cxnId="{F71D2399-421C-49E3-A8B8-49933F41675A}">
      <dgm:prSet/>
      <dgm:spPr/>
      <dgm:t>
        <a:bodyPr/>
        <a:lstStyle/>
        <a:p>
          <a:endParaRPr lang="en-US"/>
        </a:p>
      </dgm:t>
    </dgm:pt>
    <dgm:pt modelId="{B3458375-89B2-4A5E-9AF6-428E853E7DE1}" type="sibTrans" cxnId="{F71D2399-421C-49E3-A8B8-49933F41675A}">
      <dgm:prSet/>
      <dgm:spPr/>
      <dgm:t>
        <a:bodyPr/>
        <a:lstStyle/>
        <a:p>
          <a:endParaRPr lang="en-US"/>
        </a:p>
      </dgm:t>
    </dgm:pt>
    <dgm:pt modelId="{2F17EAF2-20AE-4110-826A-55ABDB042FD7}">
      <dgm:prSet/>
      <dgm:spPr/>
      <dgm:t>
        <a:bodyPr/>
        <a:lstStyle/>
        <a:p>
          <a:pPr>
            <a:defRPr b="1"/>
          </a:pPr>
          <a:r>
            <a:rPr lang="en-US"/>
            <a:t>Attend College Fairs</a:t>
          </a:r>
        </a:p>
      </dgm:t>
    </dgm:pt>
    <dgm:pt modelId="{6A5D9326-304D-486E-BD94-273ADE1CD9A5}" type="parTrans" cxnId="{7C119A0B-E52C-452D-9B76-5078744922A0}">
      <dgm:prSet/>
      <dgm:spPr/>
      <dgm:t>
        <a:bodyPr/>
        <a:lstStyle/>
        <a:p>
          <a:endParaRPr lang="en-US"/>
        </a:p>
      </dgm:t>
    </dgm:pt>
    <dgm:pt modelId="{E2EA9D1F-4052-41A5-AEDD-1B8C332A88DE}" type="sibTrans" cxnId="{7C119A0B-E52C-452D-9B76-5078744922A0}">
      <dgm:prSet/>
      <dgm:spPr/>
      <dgm:t>
        <a:bodyPr/>
        <a:lstStyle/>
        <a:p>
          <a:endParaRPr lang="en-US"/>
        </a:p>
      </dgm:t>
    </dgm:pt>
    <dgm:pt modelId="{09AE82F6-7198-42D2-AEDE-933F0984A966}">
      <dgm:prSet/>
      <dgm:spPr/>
      <dgm:t>
        <a:bodyPr/>
        <a:lstStyle/>
        <a:p>
          <a:r>
            <a:rPr lang="en-US"/>
            <a:t>College fairs are a great way to meet college reps, get important information, and ask questions. </a:t>
          </a:r>
        </a:p>
      </dgm:t>
    </dgm:pt>
    <dgm:pt modelId="{D2F736F0-E9A3-4E7F-998D-D6E0E94E4A02}" type="parTrans" cxnId="{8831191F-F453-41E0-B0EE-B214D310663C}">
      <dgm:prSet/>
      <dgm:spPr/>
      <dgm:t>
        <a:bodyPr/>
        <a:lstStyle/>
        <a:p>
          <a:endParaRPr lang="en-US"/>
        </a:p>
      </dgm:t>
    </dgm:pt>
    <dgm:pt modelId="{0071EA6B-CB8E-425D-84F3-0B5321C793E6}" type="sibTrans" cxnId="{8831191F-F453-41E0-B0EE-B214D310663C}">
      <dgm:prSet/>
      <dgm:spPr/>
      <dgm:t>
        <a:bodyPr/>
        <a:lstStyle/>
        <a:p>
          <a:endParaRPr lang="en-US"/>
        </a:p>
      </dgm:t>
    </dgm:pt>
    <dgm:pt modelId="{DB8C7F8D-3402-41C4-9130-1E97568D2D4F}">
      <dgm:prSet/>
      <dgm:spPr/>
      <dgm:t>
        <a:bodyPr/>
        <a:lstStyle/>
        <a:p>
          <a:pPr>
            <a:defRPr b="1"/>
          </a:pPr>
          <a:r>
            <a:rPr lang="en-US"/>
            <a:t>Visit Campus</a:t>
          </a:r>
        </a:p>
      </dgm:t>
    </dgm:pt>
    <dgm:pt modelId="{08DCF54F-7329-4CD6-8CCA-9FB2DA848E11}" type="parTrans" cxnId="{AB7EFE9D-301B-41A0-AE8E-70C4E3A6584F}">
      <dgm:prSet/>
      <dgm:spPr/>
      <dgm:t>
        <a:bodyPr/>
        <a:lstStyle/>
        <a:p>
          <a:endParaRPr lang="en-US"/>
        </a:p>
      </dgm:t>
    </dgm:pt>
    <dgm:pt modelId="{DDF55908-723A-4939-94AC-E59D09A67699}" type="sibTrans" cxnId="{AB7EFE9D-301B-41A0-AE8E-70C4E3A6584F}">
      <dgm:prSet/>
      <dgm:spPr/>
      <dgm:t>
        <a:bodyPr/>
        <a:lstStyle/>
        <a:p>
          <a:endParaRPr lang="en-US"/>
        </a:p>
      </dgm:t>
    </dgm:pt>
    <dgm:pt modelId="{213675D5-7313-4CEB-B2A7-8076186FC11B}">
      <dgm:prSet/>
      <dgm:spPr/>
      <dgm:t>
        <a:bodyPr/>
        <a:lstStyle/>
        <a:p>
          <a:r>
            <a:rPr lang="en-US" dirty="0"/>
            <a:t>Sign up for virtual information sessions and tours, and if you can, plan a campus visit. </a:t>
          </a:r>
        </a:p>
      </dgm:t>
    </dgm:pt>
    <dgm:pt modelId="{AF7EE71B-D774-4BF6-B0D9-F894C60DD0E6}" type="parTrans" cxnId="{B99B8502-BAEB-455F-9282-516EA9AC36A9}">
      <dgm:prSet/>
      <dgm:spPr/>
      <dgm:t>
        <a:bodyPr/>
        <a:lstStyle/>
        <a:p>
          <a:endParaRPr lang="en-US"/>
        </a:p>
      </dgm:t>
    </dgm:pt>
    <dgm:pt modelId="{C353298F-3B69-4C8A-AC0F-7679E306BEDC}" type="sibTrans" cxnId="{B99B8502-BAEB-455F-9282-516EA9AC36A9}">
      <dgm:prSet/>
      <dgm:spPr/>
      <dgm:t>
        <a:bodyPr/>
        <a:lstStyle/>
        <a:p>
          <a:endParaRPr lang="en-US"/>
        </a:p>
      </dgm:t>
    </dgm:pt>
    <dgm:pt modelId="{45D29B8E-8E15-478A-B8DF-B53B29713FBD}">
      <dgm:prSet/>
      <dgm:spPr/>
      <dgm:t>
        <a:bodyPr/>
        <a:lstStyle/>
        <a:p>
          <a:pPr>
            <a:defRPr b="1"/>
          </a:pPr>
          <a:r>
            <a:rPr lang="en-US"/>
            <a:t>Join College Prep Events</a:t>
          </a:r>
        </a:p>
      </dgm:t>
    </dgm:pt>
    <dgm:pt modelId="{34B7128A-2F35-4619-8F5C-4C9B545FB460}" type="parTrans" cxnId="{CE875294-0A20-4A14-9C60-9E5684E79A93}">
      <dgm:prSet/>
      <dgm:spPr/>
      <dgm:t>
        <a:bodyPr/>
        <a:lstStyle/>
        <a:p>
          <a:endParaRPr lang="en-US"/>
        </a:p>
      </dgm:t>
    </dgm:pt>
    <dgm:pt modelId="{E188CBA0-3530-4D3F-B222-C7839C5FE5F1}" type="sibTrans" cxnId="{CE875294-0A20-4A14-9C60-9E5684E79A93}">
      <dgm:prSet/>
      <dgm:spPr/>
      <dgm:t>
        <a:bodyPr/>
        <a:lstStyle/>
        <a:p>
          <a:endParaRPr lang="en-US"/>
        </a:p>
      </dgm:t>
    </dgm:pt>
    <dgm:pt modelId="{8B91069B-FDDF-44C6-8BDA-2941446E065C}">
      <dgm:prSet/>
      <dgm:spPr/>
      <dgm:t>
        <a:bodyPr/>
        <a:lstStyle/>
        <a:p>
          <a:r>
            <a:rPr lang="en-US"/>
            <a:t>Sign up for virtual information sessions and tours, and if you can, plan a campus visit. </a:t>
          </a:r>
        </a:p>
      </dgm:t>
    </dgm:pt>
    <dgm:pt modelId="{DDC5C773-E9E8-4A08-BD02-EC91CB4CAEDE}" type="parTrans" cxnId="{E231395E-529D-4C95-B72A-6917558337B4}">
      <dgm:prSet/>
      <dgm:spPr/>
      <dgm:t>
        <a:bodyPr/>
        <a:lstStyle/>
        <a:p>
          <a:endParaRPr lang="en-US"/>
        </a:p>
      </dgm:t>
    </dgm:pt>
    <dgm:pt modelId="{CB9BF288-01B8-45E1-9980-33FC88E60F60}" type="sibTrans" cxnId="{E231395E-529D-4C95-B72A-6917558337B4}">
      <dgm:prSet/>
      <dgm:spPr/>
      <dgm:t>
        <a:bodyPr/>
        <a:lstStyle/>
        <a:p>
          <a:endParaRPr lang="en-US"/>
        </a:p>
      </dgm:t>
    </dgm:pt>
    <dgm:pt modelId="{9AD5C857-E54B-4C4E-AF78-99CB95C5A993}" type="pres">
      <dgm:prSet presAssocID="{A9ED9EFB-4C1D-4FC7-BFBF-B64812794BCB}" presName="root" presStyleCnt="0">
        <dgm:presLayoutVars>
          <dgm:dir/>
          <dgm:resizeHandles val="exact"/>
        </dgm:presLayoutVars>
      </dgm:prSet>
      <dgm:spPr/>
    </dgm:pt>
    <dgm:pt modelId="{F5A7EA40-6BE5-4D6F-A685-1708AC06012C}" type="pres">
      <dgm:prSet presAssocID="{14E4DFB3-7FE3-4388-8C7F-94CF5E9CFCDA}" presName="compNode" presStyleCnt="0"/>
      <dgm:spPr/>
    </dgm:pt>
    <dgm:pt modelId="{098C104D-03EF-49A1-89D1-178B798CD700}" type="pres">
      <dgm:prSet presAssocID="{14E4DFB3-7FE3-4388-8C7F-94CF5E9CFCDA}" presName="iconRect" presStyleLbl="node1" presStyleIdx="0" presStyleCnt="4"/>
      <dgm:spPr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</dgm:spPr>
    </dgm:pt>
    <dgm:pt modelId="{E4EB439B-BA23-4BA4-B46F-BFD49BF146B7}" type="pres">
      <dgm:prSet presAssocID="{14E4DFB3-7FE3-4388-8C7F-94CF5E9CFCDA}" presName="iconSpace" presStyleCnt="0"/>
      <dgm:spPr/>
    </dgm:pt>
    <dgm:pt modelId="{6CAB633D-00B2-4C7C-A2D8-C871D57138B0}" type="pres">
      <dgm:prSet presAssocID="{14E4DFB3-7FE3-4388-8C7F-94CF5E9CFCDA}" presName="parTx" presStyleLbl="revTx" presStyleIdx="0" presStyleCnt="8">
        <dgm:presLayoutVars>
          <dgm:chMax val="0"/>
          <dgm:chPref val="0"/>
        </dgm:presLayoutVars>
      </dgm:prSet>
      <dgm:spPr/>
    </dgm:pt>
    <dgm:pt modelId="{DBEF7283-CBFA-4DA9-97A7-243135CCE37E}" type="pres">
      <dgm:prSet presAssocID="{14E4DFB3-7FE3-4388-8C7F-94CF5E9CFCDA}" presName="txSpace" presStyleCnt="0"/>
      <dgm:spPr/>
    </dgm:pt>
    <dgm:pt modelId="{77FA6F85-677D-4917-9B50-F4D858B8AF9C}" type="pres">
      <dgm:prSet presAssocID="{14E4DFB3-7FE3-4388-8C7F-94CF5E9CFCDA}" presName="desTx" presStyleLbl="revTx" presStyleIdx="1" presStyleCnt="8">
        <dgm:presLayoutVars/>
      </dgm:prSet>
      <dgm:spPr/>
    </dgm:pt>
    <dgm:pt modelId="{CFAFEB87-63FC-4CFB-B59F-FB812DD6596F}" type="pres">
      <dgm:prSet presAssocID="{D15101C6-87D3-45E5-AE9B-F0CD77C62B12}" presName="sibTrans" presStyleCnt="0"/>
      <dgm:spPr/>
    </dgm:pt>
    <dgm:pt modelId="{6FA1613B-E7FC-42FC-8AD7-347E2AC4B7F8}" type="pres">
      <dgm:prSet presAssocID="{2F17EAF2-20AE-4110-826A-55ABDB042FD7}" presName="compNode" presStyleCnt="0"/>
      <dgm:spPr/>
    </dgm:pt>
    <dgm:pt modelId="{FB0E48B5-AED3-44D9-8F8D-5564155DA671}" type="pres">
      <dgm:prSet presAssocID="{2F17EAF2-20AE-4110-826A-55ABDB042FD7}" presName="iconRect" presStyleLbl="node1" presStyleIdx="1" presStyleCnt="4"/>
      <dgm:spPr>
        <a:blipFill>
          <a:blip xmlns:r="http://schemas.openxmlformats.org/officeDocument/2006/relationships" r:embed="rId2"/>
          <a:srcRect/>
          <a:stretch>
            <a:fillRect/>
          </a:stretch>
        </a:blipFill>
        <a:ln>
          <a:noFill/>
        </a:ln>
      </dgm:spPr>
    </dgm:pt>
    <dgm:pt modelId="{DBAE2FE1-AC75-465A-90AF-53BD20C12457}" type="pres">
      <dgm:prSet presAssocID="{2F17EAF2-20AE-4110-826A-55ABDB042FD7}" presName="iconSpace" presStyleCnt="0"/>
      <dgm:spPr/>
    </dgm:pt>
    <dgm:pt modelId="{C9C5B910-2293-4100-AE18-4EB5F5CE89E4}" type="pres">
      <dgm:prSet presAssocID="{2F17EAF2-20AE-4110-826A-55ABDB042FD7}" presName="parTx" presStyleLbl="revTx" presStyleIdx="2" presStyleCnt="8">
        <dgm:presLayoutVars>
          <dgm:chMax val="0"/>
          <dgm:chPref val="0"/>
        </dgm:presLayoutVars>
      </dgm:prSet>
      <dgm:spPr/>
    </dgm:pt>
    <dgm:pt modelId="{53D46A8A-0658-4500-AA7A-848005B83BCD}" type="pres">
      <dgm:prSet presAssocID="{2F17EAF2-20AE-4110-826A-55ABDB042FD7}" presName="txSpace" presStyleCnt="0"/>
      <dgm:spPr/>
    </dgm:pt>
    <dgm:pt modelId="{08984F49-447C-4AAA-8EE4-BF559FD4FDE3}" type="pres">
      <dgm:prSet presAssocID="{2F17EAF2-20AE-4110-826A-55ABDB042FD7}" presName="desTx" presStyleLbl="revTx" presStyleIdx="3" presStyleCnt="8">
        <dgm:presLayoutVars/>
      </dgm:prSet>
      <dgm:spPr/>
    </dgm:pt>
    <dgm:pt modelId="{DCC6CFE5-BB04-4836-A376-448A968AAC73}" type="pres">
      <dgm:prSet presAssocID="{E2EA9D1F-4052-41A5-AEDD-1B8C332A88DE}" presName="sibTrans" presStyleCnt="0"/>
      <dgm:spPr/>
    </dgm:pt>
    <dgm:pt modelId="{FC6D5F38-1D58-4D8C-BFE0-B1138A5D83B5}" type="pres">
      <dgm:prSet presAssocID="{DB8C7F8D-3402-41C4-9130-1E97568D2D4F}" presName="compNode" presStyleCnt="0"/>
      <dgm:spPr/>
    </dgm:pt>
    <dgm:pt modelId="{34E886C0-BC97-4235-968B-8E9659CE93FB}" type="pres">
      <dgm:prSet presAssocID="{DB8C7F8D-3402-41C4-9130-1E97568D2D4F}" presName="icon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</dgm:spPr>
    </dgm:pt>
    <dgm:pt modelId="{DA71E918-48AA-4CE0-A227-15EE4A5545D0}" type="pres">
      <dgm:prSet presAssocID="{DB8C7F8D-3402-41C4-9130-1E97568D2D4F}" presName="iconSpace" presStyleCnt="0"/>
      <dgm:spPr/>
    </dgm:pt>
    <dgm:pt modelId="{94D076A4-920D-4B03-B0E0-302571D78D9D}" type="pres">
      <dgm:prSet presAssocID="{DB8C7F8D-3402-41C4-9130-1E97568D2D4F}" presName="parTx" presStyleLbl="revTx" presStyleIdx="4" presStyleCnt="8">
        <dgm:presLayoutVars>
          <dgm:chMax val="0"/>
          <dgm:chPref val="0"/>
        </dgm:presLayoutVars>
      </dgm:prSet>
      <dgm:spPr/>
    </dgm:pt>
    <dgm:pt modelId="{C20EF09A-2861-40AC-870B-6CA5650FE2DF}" type="pres">
      <dgm:prSet presAssocID="{DB8C7F8D-3402-41C4-9130-1E97568D2D4F}" presName="txSpace" presStyleCnt="0"/>
      <dgm:spPr/>
    </dgm:pt>
    <dgm:pt modelId="{156CAF5C-156F-4625-B55E-25BCE30BED77}" type="pres">
      <dgm:prSet presAssocID="{DB8C7F8D-3402-41C4-9130-1E97568D2D4F}" presName="desTx" presStyleLbl="revTx" presStyleIdx="5" presStyleCnt="8">
        <dgm:presLayoutVars/>
      </dgm:prSet>
      <dgm:spPr/>
    </dgm:pt>
    <dgm:pt modelId="{162A0DFD-8D26-40CC-AAEA-28E25989C273}" type="pres">
      <dgm:prSet presAssocID="{DDF55908-723A-4939-94AC-E59D09A67699}" presName="sibTrans" presStyleCnt="0"/>
      <dgm:spPr/>
    </dgm:pt>
    <dgm:pt modelId="{A5815520-1E82-4745-B1E4-3959E868A143}" type="pres">
      <dgm:prSet presAssocID="{45D29B8E-8E15-478A-B8DF-B53B29713FBD}" presName="compNode" presStyleCnt="0"/>
      <dgm:spPr/>
    </dgm:pt>
    <dgm:pt modelId="{9F1996B4-AFF5-44DD-9175-3AD41201ADF2}" type="pres">
      <dgm:prSet presAssocID="{45D29B8E-8E15-478A-B8DF-B53B29713FBD}" presName="iconRect" presStyleLbl="node1" presStyleIdx="3" presStyleCnt="4" custScaleX="115626" custScaleY="115626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4962" t="21851" r="4962" b="21851"/>
          </a:stretch>
        </a:blipFill>
        <a:ln>
          <a:noFill/>
        </a:ln>
      </dgm:spPr>
    </dgm:pt>
    <dgm:pt modelId="{C1154303-D3D9-4591-98D4-AABA433BCC07}" type="pres">
      <dgm:prSet presAssocID="{45D29B8E-8E15-478A-B8DF-B53B29713FBD}" presName="iconSpace" presStyleCnt="0"/>
      <dgm:spPr/>
    </dgm:pt>
    <dgm:pt modelId="{6DF48973-B480-4BD3-AF7B-46F4817307E3}" type="pres">
      <dgm:prSet presAssocID="{45D29B8E-8E15-478A-B8DF-B53B29713FBD}" presName="parTx" presStyleLbl="revTx" presStyleIdx="6" presStyleCnt="8">
        <dgm:presLayoutVars>
          <dgm:chMax val="0"/>
          <dgm:chPref val="0"/>
        </dgm:presLayoutVars>
      </dgm:prSet>
      <dgm:spPr/>
    </dgm:pt>
    <dgm:pt modelId="{35ADE1A2-BC75-4DBE-90EC-83C5B7CC017F}" type="pres">
      <dgm:prSet presAssocID="{45D29B8E-8E15-478A-B8DF-B53B29713FBD}" presName="txSpace" presStyleCnt="0"/>
      <dgm:spPr/>
    </dgm:pt>
    <dgm:pt modelId="{613EEFA9-BF3E-437D-9066-FA4E8C2675BA}" type="pres">
      <dgm:prSet presAssocID="{45D29B8E-8E15-478A-B8DF-B53B29713FBD}" presName="desTx" presStyleLbl="revTx" presStyleIdx="7" presStyleCnt="8">
        <dgm:presLayoutVars/>
      </dgm:prSet>
      <dgm:spPr/>
    </dgm:pt>
  </dgm:ptLst>
  <dgm:cxnLst>
    <dgm:cxn modelId="{B99B8502-BAEB-455F-9282-516EA9AC36A9}" srcId="{DB8C7F8D-3402-41C4-9130-1E97568D2D4F}" destId="{213675D5-7313-4CEB-B2A7-8076186FC11B}" srcOrd="0" destOrd="0" parTransId="{AF7EE71B-D774-4BF6-B0D9-F894C60DD0E6}" sibTransId="{C353298F-3B69-4C8A-AC0F-7679E306BEDC}"/>
    <dgm:cxn modelId="{BD0DC403-3CB2-46ED-8AB3-9748D6AA0086}" srcId="{A9ED9EFB-4C1D-4FC7-BFBF-B64812794BCB}" destId="{14E4DFB3-7FE3-4388-8C7F-94CF5E9CFCDA}" srcOrd="0" destOrd="0" parTransId="{DDA12BC1-D1D4-426E-9A28-54BB281E94ED}" sibTransId="{D15101C6-87D3-45E5-AE9B-F0CD77C62B12}"/>
    <dgm:cxn modelId="{19406F09-1BB2-48C3-B111-936FC4D705E3}" type="presOf" srcId="{9262E430-F88F-4F95-BAFB-EA630D056FE7}" destId="{77FA6F85-677D-4917-9B50-F4D858B8AF9C}" srcOrd="0" destOrd="0" presId="urn:microsoft.com/office/officeart/2018/5/layout/CenteredIconLabelDescriptionList"/>
    <dgm:cxn modelId="{7C119A0B-E52C-452D-9B76-5078744922A0}" srcId="{A9ED9EFB-4C1D-4FC7-BFBF-B64812794BCB}" destId="{2F17EAF2-20AE-4110-826A-55ABDB042FD7}" srcOrd="1" destOrd="0" parTransId="{6A5D9326-304D-486E-BD94-273ADE1CD9A5}" sibTransId="{E2EA9D1F-4052-41A5-AEDD-1B8C332A88DE}"/>
    <dgm:cxn modelId="{8831191F-F453-41E0-B0EE-B214D310663C}" srcId="{2F17EAF2-20AE-4110-826A-55ABDB042FD7}" destId="{09AE82F6-7198-42D2-AEDE-933F0984A966}" srcOrd="0" destOrd="0" parTransId="{D2F736F0-E9A3-4E7F-998D-D6E0E94E4A02}" sibTransId="{0071EA6B-CB8E-425D-84F3-0B5321C793E6}"/>
    <dgm:cxn modelId="{3DDFDA2C-471C-4876-9555-40C40D53F36F}" type="presOf" srcId="{45D29B8E-8E15-478A-B8DF-B53B29713FBD}" destId="{6DF48973-B480-4BD3-AF7B-46F4817307E3}" srcOrd="0" destOrd="0" presId="urn:microsoft.com/office/officeart/2018/5/layout/CenteredIconLabelDescriptionList"/>
    <dgm:cxn modelId="{E231395E-529D-4C95-B72A-6917558337B4}" srcId="{45D29B8E-8E15-478A-B8DF-B53B29713FBD}" destId="{8B91069B-FDDF-44C6-8BDA-2941446E065C}" srcOrd="0" destOrd="0" parTransId="{DDC5C773-E9E8-4A08-BD02-EC91CB4CAEDE}" sibTransId="{CB9BF288-01B8-45E1-9980-33FC88E60F60}"/>
    <dgm:cxn modelId="{09DEC451-4AF2-416A-A77A-FC8D12E16447}" type="presOf" srcId="{14E4DFB3-7FE3-4388-8C7F-94CF5E9CFCDA}" destId="{6CAB633D-00B2-4C7C-A2D8-C871D57138B0}" srcOrd="0" destOrd="0" presId="urn:microsoft.com/office/officeart/2018/5/layout/CenteredIconLabelDescriptionList"/>
    <dgm:cxn modelId="{AD5BD677-0603-43DA-9242-E0BF10165024}" type="presOf" srcId="{A9ED9EFB-4C1D-4FC7-BFBF-B64812794BCB}" destId="{9AD5C857-E54B-4C4E-AF78-99CB95C5A993}" srcOrd="0" destOrd="0" presId="urn:microsoft.com/office/officeart/2018/5/layout/CenteredIconLabelDescriptionList"/>
    <dgm:cxn modelId="{6DD1128D-962C-48F7-9697-2A72733D1826}" type="presOf" srcId="{09AE82F6-7198-42D2-AEDE-933F0984A966}" destId="{08984F49-447C-4AAA-8EE4-BF559FD4FDE3}" srcOrd="0" destOrd="0" presId="urn:microsoft.com/office/officeart/2018/5/layout/CenteredIconLabelDescriptionList"/>
    <dgm:cxn modelId="{CE875294-0A20-4A14-9C60-9E5684E79A93}" srcId="{A9ED9EFB-4C1D-4FC7-BFBF-B64812794BCB}" destId="{45D29B8E-8E15-478A-B8DF-B53B29713FBD}" srcOrd="3" destOrd="0" parTransId="{34B7128A-2F35-4619-8F5C-4C9B545FB460}" sibTransId="{E188CBA0-3530-4D3F-B222-C7839C5FE5F1}"/>
    <dgm:cxn modelId="{B174C197-339B-4533-9033-D4DADD02AB73}" type="presOf" srcId="{2F17EAF2-20AE-4110-826A-55ABDB042FD7}" destId="{C9C5B910-2293-4100-AE18-4EB5F5CE89E4}" srcOrd="0" destOrd="0" presId="urn:microsoft.com/office/officeart/2018/5/layout/CenteredIconLabelDescriptionList"/>
    <dgm:cxn modelId="{F71D2399-421C-49E3-A8B8-49933F41675A}" srcId="{14E4DFB3-7FE3-4388-8C7F-94CF5E9CFCDA}" destId="{9262E430-F88F-4F95-BAFB-EA630D056FE7}" srcOrd="0" destOrd="0" parTransId="{337F527D-D78A-4728-B11D-520E6C74F0E7}" sibTransId="{B3458375-89B2-4A5E-9AF6-428E853E7DE1}"/>
    <dgm:cxn modelId="{AB7EFE9D-301B-41A0-AE8E-70C4E3A6584F}" srcId="{A9ED9EFB-4C1D-4FC7-BFBF-B64812794BCB}" destId="{DB8C7F8D-3402-41C4-9130-1E97568D2D4F}" srcOrd="2" destOrd="0" parTransId="{08DCF54F-7329-4CD6-8CCA-9FB2DA848E11}" sibTransId="{DDF55908-723A-4939-94AC-E59D09A67699}"/>
    <dgm:cxn modelId="{E7D5079F-B954-4C67-A6F8-2428A4066D3B}" type="presOf" srcId="{213675D5-7313-4CEB-B2A7-8076186FC11B}" destId="{156CAF5C-156F-4625-B55E-25BCE30BED77}" srcOrd="0" destOrd="0" presId="urn:microsoft.com/office/officeart/2018/5/layout/CenteredIconLabelDescriptionList"/>
    <dgm:cxn modelId="{E471C7A2-2DC4-4DB7-8542-B0787C8CF808}" type="presOf" srcId="{8B91069B-FDDF-44C6-8BDA-2941446E065C}" destId="{613EEFA9-BF3E-437D-9066-FA4E8C2675BA}" srcOrd="0" destOrd="0" presId="urn:microsoft.com/office/officeart/2018/5/layout/CenteredIconLabelDescriptionList"/>
    <dgm:cxn modelId="{8B6C2FE4-E1C6-4646-A686-A2CDB3BF3CA2}" type="presOf" srcId="{DB8C7F8D-3402-41C4-9130-1E97568D2D4F}" destId="{94D076A4-920D-4B03-B0E0-302571D78D9D}" srcOrd="0" destOrd="0" presId="urn:microsoft.com/office/officeart/2018/5/layout/CenteredIconLabelDescriptionList"/>
    <dgm:cxn modelId="{3D95A13E-BBE6-48BD-9E18-9BC4A21AF566}" type="presParOf" srcId="{9AD5C857-E54B-4C4E-AF78-99CB95C5A993}" destId="{F5A7EA40-6BE5-4D6F-A685-1708AC06012C}" srcOrd="0" destOrd="0" presId="urn:microsoft.com/office/officeart/2018/5/layout/CenteredIconLabelDescriptionList"/>
    <dgm:cxn modelId="{0E69FE81-604C-4714-961C-B4B699E30511}" type="presParOf" srcId="{F5A7EA40-6BE5-4D6F-A685-1708AC06012C}" destId="{098C104D-03EF-49A1-89D1-178B798CD700}" srcOrd="0" destOrd="0" presId="urn:microsoft.com/office/officeart/2018/5/layout/CenteredIconLabelDescriptionList"/>
    <dgm:cxn modelId="{E485818E-2C22-47C5-9E45-C4E864D551ED}" type="presParOf" srcId="{F5A7EA40-6BE5-4D6F-A685-1708AC06012C}" destId="{E4EB439B-BA23-4BA4-B46F-BFD49BF146B7}" srcOrd="1" destOrd="0" presId="urn:microsoft.com/office/officeart/2018/5/layout/CenteredIconLabelDescriptionList"/>
    <dgm:cxn modelId="{20D84743-E4A1-414F-BCFC-070929B8C108}" type="presParOf" srcId="{F5A7EA40-6BE5-4D6F-A685-1708AC06012C}" destId="{6CAB633D-00B2-4C7C-A2D8-C871D57138B0}" srcOrd="2" destOrd="0" presId="urn:microsoft.com/office/officeart/2018/5/layout/CenteredIconLabelDescriptionList"/>
    <dgm:cxn modelId="{6C9102DD-A279-4ADB-A4E1-4BEF5012D457}" type="presParOf" srcId="{F5A7EA40-6BE5-4D6F-A685-1708AC06012C}" destId="{DBEF7283-CBFA-4DA9-97A7-243135CCE37E}" srcOrd="3" destOrd="0" presId="urn:microsoft.com/office/officeart/2018/5/layout/CenteredIconLabelDescriptionList"/>
    <dgm:cxn modelId="{8F395E13-4705-4797-AAD3-34E70976972D}" type="presParOf" srcId="{F5A7EA40-6BE5-4D6F-A685-1708AC06012C}" destId="{77FA6F85-677D-4917-9B50-F4D858B8AF9C}" srcOrd="4" destOrd="0" presId="urn:microsoft.com/office/officeart/2018/5/layout/CenteredIconLabelDescriptionList"/>
    <dgm:cxn modelId="{717126C0-5FE1-4C49-9D38-277A932E3860}" type="presParOf" srcId="{9AD5C857-E54B-4C4E-AF78-99CB95C5A993}" destId="{CFAFEB87-63FC-4CFB-B59F-FB812DD6596F}" srcOrd="1" destOrd="0" presId="urn:microsoft.com/office/officeart/2018/5/layout/CenteredIconLabelDescriptionList"/>
    <dgm:cxn modelId="{95D68976-1FAC-4D2A-B8B6-4068BA9F3C43}" type="presParOf" srcId="{9AD5C857-E54B-4C4E-AF78-99CB95C5A993}" destId="{6FA1613B-E7FC-42FC-8AD7-347E2AC4B7F8}" srcOrd="2" destOrd="0" presId="urn:microsoft.com/office/officeart/2018/5/layout/CenteredIconLabelDescriptionList"/>
    <dgm:cxn modelId="{04B50E3D-A903-4C58-B245-71900B0A6B66}" type="presParOf" srcId="{6FA1613B-E7FC-42FC-8AD7-347E2AC4B7F8}" destId="{FB0E48B5-AED3-44D9-8F8D-5564155DA671}" srcOrd="0" destOrd="0" presId="urn:microsoft.com/office/officeart/2018/5/layout/CenteredIconLabelDescriptionList"/>
    <dgm:cxn modelId="{5D870787-BCED-4E7D-842F-AAAF906CF58F}" type="presParOf" srcId="{6FA1613B-E7FC-42FC-8AD7-347E2AC4B7F8}" destId="{DBAE2FE1-AC75-465A-90AF-53BD20C12457}" srcOrd="1" destOrd="0" presId="urn:microsoft.com/office/officeart/2018/5/layout/CenteredIconLabelDescriptionList"/>
    <dgm:cxn modelId="{030D5093-5416-4E2D-9BCC-697D3BC6E49B}" type="presParOf" srcId="{6FA1613B-E7FC-42FC-8AD7-347E2AC4B7F8}" destId="{C9C5B910-2293-4100-AE18-4EB5F5CE89E4}" srcOrd="2" destOrd="0" presId="urn:microsoft.com/office/officeart/2018/5/layout/CenteredIconLabelDescriptionList"/>
    <dgm:cxn modelId="{44644FF9-E830-46A7-91E2-DCE61BDA4D19}" type="presParOf" srcId="{6FA1613B-E7FC-42FC-8AD7-347E2AC4B7F8}" destId="{53D46A8A-0658-4500-AA7A-848005B83BCD}" srcOrd="3" destOrd="0" presId="urn:microsoft.com/office/officeart/2018/5/layout/CenteredIconLabelDescriptionList"/>
    <dgm:cxn modelId="{B1CFD1C9-2BBF-4686-8F55-8049CD991713}" type="presParOf" srcId="{6FA1613B-E7FC-42FC-8AD7-347E2AC4B7F8}" destId="{08984F49-447C-4AAA-8EE4-BF559FD4FDE3}" srcOrd="4" destOrd="0" presId="urn:microsoft.com/office/officeart/2018/5/layout/CenteredIconLabelDescriptionList"/>
    <dgm:cxn modelId="{465FFB4F-7B9A-492F-940E-C28121178FA3}" type="presParOf" srcId="{9AD5C857-E54B-4C4E-AF78-99CB95C5A993}" destId="{DCC6CFE5-BB04-4836-A376-448A968AAC73}" srcOrd="3" destOrd="0" presId="urn:microsoft.com/office/officeart/2018/5/layout/CenteredIconLabelDescriptionList"/>
    <dgm:cxn modelId="{8821F087-A35A-470D-BA10-74960FA1F4D3}" type="presParOf" srcId="{9AD5C857-E54B-4C4E-AF78-99CB95C5A993}" destId="{FC6D5F38-1D58-4D8C-BFE0-B1138A5D83B5}" srcOrd="4" destOrd="0" presId="urn:microsoft.com/office/officeart/2018/5/layout/CenteredIconLabelDescriptionList"/>
    <dgm:cxn modelId="{B24B82B6-EB8C-4A89-BECE-5F003C1CB98D}" type="presParOf" srcId="{FC6D5F38-1D58-4D8C-BFE0-B1138A5D83B5}" destId="{34E886C0-BC97-4235-968B-8E9659CE93FB}" srcOrd="0" destOrd="0" presId="urn:microsoft.com/office/officeart/2018/5/layout/CenteredIconLabelDescriptionList"/>
    <dgm:cxn modelId="{A7406F7D-CFA9-4730-994C-12CD116AF33B}" type="presParOf" srcId="{FC6D5F38-1D58-4D8C-BFE0-B1138A5D83B5}" destId="{DA71E918-48AA-4CE0-A227-15EE4A5545D0}" srcOrd="1" destOrd="0" presId="urn:microsoft.com/office/officeart/2018/5/layout/CenteredIconLabelDescriptionList"/>
    <dgm:cxn modelId="{5844C9A6-0995-49AC-9BF8-8BCF583DE523}" type="presParOf" srcId="{FC6D5F38-1D58-4D8C-BFE0-B1138A5D83B5}" destId="{94D076A4-920D-4B03-B0E0-302571D78D9D}" srcOrd="2" destOrd="0" presId="urn:microsoft.com/office/officeart/2018/5/layout/CenteredIconLabelDescriptionList"/>
    <dgm:cxn modelId="{CBB4FEC0-D031-4605-80D3-A53991EA5223}" type="presParOf" srcId="{FC6D5F38-1D58-4D8C-BFE0-B1138A5D83B5}" destId="{C20EF09A-2861-40AC-870B-6CA5650FE2DF}" srcOrd="3" destOrd="0" presId="urn:microsoft.com/office/officeart/2018/5/layout/CenteredIconLabelDescriptionList"/>
    <dgm:cxn modelId="{91B443C9-ACEC-48E2-BCE0-25C4FBA1413D}" type="presParOf" srcId="{FC6D5F38-1D58-4D8C-BFE0-B1138A5D83B5}" destId="{156CAF5C-156F-4625-B55E-25BCE30BED77}" srcOrd="4" destOrd="0" presId="urn:microsoft.com/office/officeart/2018/5/layout/CenteredIconLabelDescriptionList"/>
    <dgm:cxn modelId="{665B9C9C-1B9C-4542-B66E-84671C28C0A0}" type="presParOf" srcId="{9AD5C857-E54B-4C4E-AF78-99CB95C5A993}" destId="{162A0DFD-8D26-40CC-AAEA-28E25989C273}" srcOrd="5" destOrd="0" presId="urn:microsoft.com/office/officeart/2018/5/layout/CenteredIconLabelDescriptionList"/>
    <dgm:cxn modelId="{22DEBFD3-9BEA-4DD6-9922-30990530D954}" type="presParOf" srcId="{9AD5C857-E54B-4C4E-AF78-99CB95C5A993}" destId="{A5815520-1E82-4745-B1E4-3959E868A143}" srcOrd="6" destOrd="0" presId="urn:microsoft.com/office/officeart/2018/5/layout/CenteredIconLabelDescriptionList"/>
    <dgm:cxn modelId="{E6EAA988-C468-4255-8715-9EFC39F1FE36}" type="presParOf" srcId="{A5815520-1E82-4745-B1E4-3959E868A143}" destId="{9F1996B4-AFF5-44DD-9175-3AD41201ADF2}" srcOrd="0" destOrd="0" presId="urn:microsoft.com/office/officeart/2018/5/layout/CenteredIconLabelDescriptionList"/>
    <dgm:cxn modelId="{42731EDF-F4C0-4044-BCF7-4D227266CDA0}" type="presParOf" srcId="{A5815520-1E82-4745-B1E4-3959E868A143}" destId="{C1154303-D3D9-4591-98D4-AABA433BCC07}" srcOrd="1" destOrd="0" presId="urn:microsoft.com/office/officeart/2018/5/layout/CenteredIconLabelDescriptionList"/>
    <dgm:cxn modelId="{E8253030-FC3A-4021-9F32-4EC20CE5ED1A}" type="presParOf" srcId="{A5815520-1E82-4745-B1E4-3959E868A143}" destId="{6DF48973-B480-4BD3-AF7B-46F4817307E3}" srcOrd="2" destOrd="0" presId="urn:microsoft.com/office/officeart/2018/5/layout/CenteredIconLabelDescriptionList"/>
    <dgm:cxn modelId="{6DA6008E-6179-4DDE-BC7B-A18226253BFB}" type="presParOf" srcId="{A5815520-1E82-4745-B1E4-3959E868A143}" destId="{35ADE1A2-BC75-4DBE-90EC-83C5B7CC017F}" srcOrd="3" destOrd="0" presId="urn:microsoft.com/office/officeart/2018/5/layout/CenteredIconLabelDescriptionList"/>
    <dgm:cxn modelId="{D20E3F97-C8DE-4186-B5B6-C857706455C8}" type="presParOf" srcId="{A5815520-1E82-4745-B1E4-3959E868A143}" destId="{613EEFA9-BF3E-437D-9066-FA4E8C2675B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0ACF4-3685-4CB8-B23A-4E5EFD771A10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AAA5AA28-B68E-4D17-918D-4FFF2F642B5A}">
      <dgm:prSet phldr="0"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b="1" dirty="0">
              <a:latin typeface="Calibri"/>
              <a:ea typeface="Calibri"/>
              <a:cs typeface="Calibri"/>
            </a:rPr>
            <a:t>Join Student Search Service</a:t>
          </a:r>
        </a:p>
      </dgm:t>
    </dgm:pt>
    <dgm:pt modelId="{496ECBF6-AA3C-4DB2-8AD9-90B28C0EF0CC}" type="parTrans" cxnId="{910CDAEA-CF49-43B8-B41B-8E6DDB117358}">
      <dgm:prSet/>
      <dgm:spPr/>
      <dgm:t>
        <a:bodyPr/>
        <a:lstStyle/>
        <a:p>
          <a:endParaRPr lang="en-US"/>
        </a:p>
      </dgm:t>
    </dgm:pt>
    <dgm:pt modelId="{2D714A55-533C-47BC-8E41-E4B45330E676}" type="sibTrans" cxnId="{910CDAEA-CF49-43B8-B41B-8E6DDB117358}">
      <dgm:prSet/>
      <dgm:spPr/>
      <dgm:t>
        <a:bodyPr/>
        <a:lstStyle/>
        <a:p>
          <a:endParaRPr lang="en-US"/>
        </a:p>
      </dgm:t>
    </dgm:pt>
    <dgm:pt modelId="{DD83BF6A-096D-423D-A111-86CE81C6559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0" dirty="0"/>
            <a:t>Opt-in to hear directly from colleges and scholarship organizations by joining </a:t>
          </a:r>
          <a:r>
            <a:rPr lang="en-US" sz="1400" b="1" dirty="0"/>
            <a:t>Student Search Service. </a:t>
          </a:r>
        </a:p>
        <a:p>
          <a:pPr>
            <a:lnSpc>
              <a:spcPct val="100000"/>
            </a:lnSpc>
          </a:pPr>
          <a:endParaRPr lang="en-US" sz="1400" dirty="0"/>
        </a:p>
        <a:p>
          <a:pPr>
            <a:lnSpc>
              <a:spcPct val="100000"/>
            </a:lnSpc>
          </a:pPr>
          <a:r>
            <a:rPr lang="en-US" sz="1400" b="0" i="0" dirty="0"/>
            <a:t>Opting into Search by creating an account at </a:t>
          </a:r>
          <a:r>
            <a:rPr lang="en-US" sz="1400" b="1" i="0" dirty="0"/>
            <a:t>cb.org/</a:t>
          </a:r>
          <a:r>
            <a:rPr lang="en-US" sz="1400" b="1" i="0" dirty="0" err="1"/>
            <a:t>studentsearch</a:t>
          </a:r>
          <a:r>
            <a:rPr lang="en-US" sz="1400" b="1" i="0" dirty="0"/>
            <a:t>, </a:t>
          </a:r>
          <a:r>
            <a:rPr lang="en-US" sz="1400" b="0" i="0" dirty="0"/>
            <a:t>building a college list through </a:t>
          </a:r>
          <a:r>
            <a:rPr lang="en-US" sz="1400" b="0" i="0" dirty="0" err="1"/>
            <a:t>BigFuture</a:t>
          </a:r>
          <a:r>
            <a:rPr lang="en-US" sz="1400" b="0" i="0" dirty="0"/>
            <a:t>, and prepping for assessments are just some of the ways to show colleges that you’re interested in starting a conversation. </a:t>
          </a:r>
          <a:endParaRPr lang="en-US" sz="1400" dirty="0"/>
        </a:p>
      </dgm:t>
    </dgm:pt>
    <dgm:pt modelId="{7DCF2279-B37B-49F4-BE32-FD725F4F5E6F}" type="parTrans" cxnId="{E0FD89FB-30C3-490E-8338-991D8D1300B2}">
      <dgm:prSet/>
      <dgm:spPr/>
      <dgm:t>
        <a:bodyPr/>
        <a:lstStyle/>
        <a:p>
          <a:endParaRPr lang="en-US"/>
        </a:p>
      </dgm:t>
    </dgm:pt>
    <dgm:pt modelId="{839EFF42-2C00-44FF-8B2C-FCF6BC07BC2D}" type="sibTrans" cxnId="{E0FD89FB-30C3-490E-8338-991D8D1300B2}">
      <dgm:prSet/>
      <dgm:spPr/>
      <dgm:t>
        <a:bodyPr/>
        <a:lstStyle/>
        <a:p>
          <a:endParaRPr lang="en-US"/>
        </a:p>
      </dgm:t>
    </dgm:pt>
    <dgm:pt modelId="{E0BDFBD8-7162-4588-B6F1-B5A6FD8788C7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Download </a:t>
          </a:r>
          <a:r>
            <a:rPr lang="en-US" sz="1600" dirty="0" err="1"/>
            <a:t>BigFuture</a:t>
          </a:r>
          <a:r>
            <a:rPr lang="en-US" sz="1600" dirty="0"/>
            <a:t>© School</a:t>
          </a:r>
        </a:p>
      </dgm:t>
    </dgm:pt>
    <dgm:pt modelId="{2C760943-04E9-4E58-BD4D-BF0F9652C23D}" type="sibTrans" cxnId="{1068C25B-B0B5-4236-AEF5-B257628A5347}">
      <dgm:prSet/>
      <dgm:spPr/>
      <dgm:t>
        <a:bodyPr/>
        <a:lstStyle/>
        <a:p>
          <a:endParaRPr lang="en-US"/>
        </a:p>
      </dgm:t>
    </dgm:pt>
    <dgm:pt modelId="{449409F4-4C89-446D-B294-280D743D4F3F}" type="parTrans" cxnId="{1068C25B-B0B5-4236-AEF5-B257628A5347}">
      <dgm:prSet/>
      <dgm:spPr/>
      <dgm:t>
        <a:bodyPr/>
        <a:lstStyle/>
        <a:p>
          <a:endParaRPr lang="en-US"/>
        </a:p>
      </dgm:t>
    </dgm:pt>
    <dgm:pt modelId="{B4DD0C5E-8059-4A31-A339-8A0FA960B388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252"/>
            </a:spcAft>
          </a:pPr>
          <a:r>
            <a:rPr lang="en-US" sz="1400" b="1" dirty="0" err="1"/>
            <a:t>BigFuture</a:t>
          </a:r>
          <a:r>
            <a:rPr lang="en-US" sz="1400" b="1" dirty="0"/>
            <a:t> School </a:t>
          </a:r>
          <a:r>
            <a:rPr lang="en-US" sz="1400" dirty="0"/>
            <a:t>is a free mobile app for students 13 and over who take the in-</a:t>
          </a:r>
          <a:r>
            <a:rPr lang="en-US" sz="1400" dirty="0" err="1"/>
            <a:t>schook</a:t>
          </a:r>
          <a:r>
            <a:rPr lang="en-US" sz="1400" dirty="0"/>
            <a:t>, digital PSAT/NMSQT, PSAT 10, or SAT School Day.</a:t>
          </a:r>
          <a:r>
            <a:rPr lang="en-US" sz="1400" dirty="0">
              <a:latin typeface="Calibri Light" panose="020F0302020204030204"/>
            </a:rPr>
            <a:t> </a:t>
          </a:r>
          <a:r>
            <a:rPr lang="en-US" sz="1400" dirty="0"/>
            <a:t> Use the new app to:</a:t>
          </a:r>
        </a:p>
      </dgm:t>
    </dgm:pt>
    <dgm:pt modelId="{15B09BCF-062B-472E-ACB1-602ED282C612}" type="sibTrans" cxnId="{92F94FC8-AA1B-4FC5-94D4-B79FD5CDCBD0}">
      <dgm:prSet/>
      <dgm:spPr/>
      <dgm:t>
        <a:bodyPr/>
        <a:lstStyle/>
        <a:p>
          <a:endParaRPr lang="en-US"/>
        </a:p>
      </dgm:t>
    </dgm:pt>
    <dgm:pt modelId="{A3A94F02-38D9-4327-87CE-CB7D2B94FC28}" type="parTrans" cxnId="{92F94FC8-AA1B-4FC5-94D4-B79FD5CDCBD0}">
      <dgm:prSet/>
      <dgm:spPr/>
      <dgm:t>
        <a:bodyPr/>
        <a:lstStyle/>
        <a:p>
          <a:endParaRPr lang="en-US"/>
        </a:p>
      </dgm:t>
    </dgm:pt>
    <dgm:pt modelId="{495ACCC8-EF94-4787-A243-EB76F92F0392}">
      <dgm:prSet custT="1"/>
      <dgm:spPr/>
      <dgm:t>
        <a:bodyPr/>
        <a:lstStyle/>
        <a:p>
          <a:pPr algn="l">
            <a:spcAft>
              <a:spcPct val="15000"/>
            </a:spcAft>
          </a:pPr>
          <a:r>
            <a:rPr lang="en-US" sz="1400" b="0" i="0" dirty="0"/>
            <a:t>View their scores;</a:t>
          </a:r>
          <a:endParaRPr lang="en-US" sz="1400" dirty="0"/>
        </a:p>
      </dgm:t>
    </dgm:pt>
    <dgm:pt modelId="{20612628-E562-4259-A21A-EC3124A28144}" type="sibTrans" cxnId="{2E0A5843-B63C-444C-BFF8-DCA85E0F8233}">
      <dgm:prSet/>
      <dgm:spPr/>
      <dgm:t>
        <a:bodyPr/>
        <a:lstStyle/>
        <a:p>
          <a:endParaRPr lang="en-US"/>
        </a:p>
      </dgm:t>
    </dgm:pt>
    <dgm:pt modelId="{E98BAF2E-70EB-4DC8-B7E3-468C25F47053}" type="parTrans" cxnId="{2E0A5843-B63C-444C-BFF8-DCA85E0F8233}">
      <dgm:prSet/>
      <dgm:spPr/>
      <dgm:t>
        <a:bodyPr/>
        <a:lstStyle/>
        <a:p>
          <a:endParaRPr lang="en-US"/>
        </a:p>
      </dgm:t>
    </dgm:pt>
    <dgm:pt modelId="{5FFEE75F-F7E2-4AC2-9189-7083F33792E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Open Doors Through Assessments</a:t>
          </a:r>
        </a:p>
      </dgm:t>
    </dgm:pt>
    <dgm:pt modelId="{5FFCDAB4-EE3A-4DFA-B2DB-08BDF77B6940}" type="parTrans" cxnId="{87E609C6-BE9E-4BC8-9724-E6F5426C918B}">
      <dgm:prSet/>
      <dgm:spPr/>
      <dgm:t>
        <a:bodyPr/>
        <a:lstStyle/>
        <a:p>
          <a:endParaRPr lang="en-US"/>
        </a:p>
      </dgm:t>
    </dgm:pt>
    <dgm:pt modelId="{70A2F7FA-69E4-452F-B4ED-6F056F318BD1}" type="sibTrans" cxnId="{87E609C6-BE9E-4BC8-9724-E6F5426C918B}">
      <dgm:prSet/>
      <dgm:spPr/>
      <dgm:t>
        <a:bodyPr/>
        <a:lstStyle/>
        <a:p>
          <a:endParaRPr lang="en-US"/>
        </a:p>
      </dgm:t>
    </dgm:pt>
    <dgm:pt modelId="{740D5A34-4597-41E9-B29F-494FC01BABB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1" dirty="0"/>
            <a:t>Show up and do your best on college readiness assessments. </a:t>
          </a:r>
          <a:r>
            <a:rPr lang="en-US" sz="1400" b="0" dirty="0"/>
            <a:t>These are one of the main ways colleges find students, and your score information can connect you to careers and majors that might be a good fit. </a:t>
          </a:r>
        </a:p>
      </dgm:t>
    </dgm:pt>
    <dgm:pt modelId="{F670FE23-641C-4096-8230-39F0D75F67DE}" type="parTrans" cxnId="{47B8EE9D-16CC-425F-9629-1224FCEF5F99}">
      <dgm:prSet/>
      <dgm:spPr/>
      <dgm:t>
        <a:bodyPr/>
        <a:lstStyle/>
        <a:p>
          <a:endParaRPr lang="en-US"/>
        </a:p>
      </dgm:t>
    </dgm:pt>
    <dgm:pt modelId="{B9563D36-6DB4-45B9-9CFD-DA76394D84A0}" type="sibTrans" cxnId="{47B8EE9D-16CC-425F-9629-1224FCEF5F99}">
      <dgm:prSet/>
      <dgm:spPr/>
      <dgm:t>
        <a:bodyPr/>
        <a:lstStyle/>
        <a:p>
          <a:endParaRPr lang="en-US"/>
        </a:p>
      </dgm:t>
    </dgm:pt>
    <dgm:pt modelId="{59FFDD8E-9416-4EA0-A6F9-196EB4D77E5D}">
      <dgm:prSet custT="1"/>
      <dgm:spPr/>
      <dgm:t>
        <a:bodyPr/>
        <a:lstStyle/>
        <a:p>
          <a:pPr algn="l">
            <a:spcAft>
              <a:spcPct val="15000"/>
            </a:spcAft>
          </a:pPr>
          <a:r>
            <a:rPr lang="en-US" sz="1400" b="0" i="0" dirty="0"/>
            <a:t>Access career information and guidance about planning and paying for college; &amp;</a:t>
          </a:r>
          <a:endParaRPr lang="en-US" sz="1400" dirty="0"/>
        </a:p>
      </dgm:t>
    </dgm:pt>
    <dgm:pt modelId="{81DB192E-1597-45A3-9739-1CDA29EC80F2}" type="parTrans" cxnId="{FBF73B1B-94AF-4394-801A-1AEB6EBF5894}">
      <dgm:prSet/>
      <dgm:spPr/>
      <dgm:t>
        <a:bodyPr/>
        <a:lstStyle/>
        <a:p>
          <a:endParaRPr lang="en-US"/>
        </a:p>
      </dgm:t>
    </dgm:pt>
    <dgm:pt modelId="{1E112668-B29C-448F-9675-A0BC14DA701C}" type="sibTrans" cxnId="{FBF73B1B-94AF-4394-801A-1AEB6EBF5894}">
      <dgm:prSet/>
      <dgm:spPr/>
      <dgm:t>
        <a:bodyPr/>
        <a:lstStyle/>
        <a:p>
          <a:endParaRPr lang="en-US"/>
        </a:p>
      </dgm:t>
    </dgm:pt>
    <dgm:pt modelId="{57843709-5327-429E-8D8F-F2DBA36CDA4C}">
      <dgm:prSet custT="1"/>
      <dgm:spPr/>
      <dgm:t>
        <a:bodyPr/>
        <a:lstStyle/>
        <a:p>
          <a:pPr algn="l">
            <a:spcAft>
              <a:spcPct val="15000"/>
            </a:spcAft>
          </a:pPr>
          <a:r>
            <a:rPr lang="en-US" sz="1400" b="0" i="0" dirty="0"/>
            <a:t>Opt-in to </a:t>
          </a:r>
          <a:r>
            <a:rPr lang="en-US" sz="1400" b="1" i="0" dirty="0"/>
            <a:t>Connections™ </a:t>
          </a:r>
          <a:r>
            <a:rPr lang="en-US" sz="1400" b="0" i="0" dirty="0"/>
            <a:t>– a new feature to engage with nonprofit colleges, scholarship and educational organizations without sharing any personal information. </a:t>
          </a:r>
          <a:endParaRPr lang="en-US" sz="1400" dirty="0"/>
        </a:p>
      </dgm:t>
    </dgm:pt>
    <dgm:pt modelId="{EFE44C24-47D9-45CA-80FB-69926E6651A1}" type="parTrans" cxnId="{CECC94FD-79C8-479A-A1C0-5319A748F0D3}">
      <dgm:prSet/>
      <dgm:spPr/>
      <dgm:t>
        <a:bodyPr/>
        <a:lstStyle/>
        <a:p>
          <a:endParaRPr lang="en-US"/>
        </a:p>
      </dgm:t>
    </dgm:pt>
    <dgm:pt modelId="{C1CC2C9A-DCF3-4865-B15B-4C7A8E04CB09}" type="sibTrans" cxnId="{CECC94FD-79C8-479A-A1C0-5319A748F0D3}">
      <dgm:prSet/>
      <dgm:spPr/>
      <dgm:t>
        <a:bodyPr/>
        <a:lstStyle/>
        <a:p>
          <a:endParaRPr lang="en-US"/>
        </a:p>
      </dgm:t>
    </dgm:pt>
    <dgm:pt modelId="{7EAA4B85-4F36-4BD0-9C2C-BD5BC217C1A7}" type="pres">
      <dgm:prSet presAssocID="{3AB0ACF4-3685-4CB8-B23A-4E5EFD771A10}" presName="root" presStyleCnt="0">
        <dgm:presLayoutVars>
          <dgm:dir/>
          <dgm:resizeHandles val="exact"/>
        </dgm:presLayoutVars>
      </dgm:prSet>
      <dgm:spPr/>
    </dgm:pt>
    <dgm:pt modelId="{7004C18E-555C-4CBD-9892-502B2C017ED4}" type="pres">
      <dgm:prSet presAssocID="{E0BDFBD8-7162-4588-B6F1-B5A6FD8788C7}" presName="compNode" presStyleCnt="0"/>
      <dgm:spPr/>
    </dgm:pt>
    <dgm:pt modelId="{8ADFE09C-1717-49D6-AA41-9B3B44B05D6B}" type="pres">
      <dgm:prSet presAssocID="{E0BDFBD8-7162-4588-B6F1-B5A6FD8788C7}" presName="iconRect" presStyleLbl="node1" presStyleIdx="0" presStyleCnt="3" custScaleX="100000" custScaleY="99902"/>
      <dgm:spPr>
        <a:blipFill dpi="0" rotWithShape="1">
          <a:blip xmlns:r="http://schemas.openxmlformats.org/officeDocument/2006/relationships" r:embed="rId1"/>
          <a:srcRect/>
          <a:stretch>
            <a:fillRect l="16673" t="6088" r="16673" b="6088"/>
          </a:stretch>
        </a:blipFill>
        <a:ln>
          <a:noFill/>
        </a:ln>
      </dgm:spPr>
    </dgm:pt>
    <dgm:pt modelId="{15024D29-AACA-45A5-93E5-CF61A2903F87}" type="pres">
      <dgm:prSet presAssocID="{E0BDFBD8-7162-4588-B6F1-B5A6FD8788C7}" presName="iconSpace" presStyleCnt="0"/>
      <dgm:spPr/>
    </dgm:pt>
    <dgm:pt modelId="{5D203ECA-3D61-4D76-8E11-EB199C042715}" type="pres">
      <dgm:prSet presAssocID="{E0BDFBD8-7162-4588-B6F1-B5A6FD8788C7}" presName="parTx" presStyleLbl="revTx" presStyleIdx="0" presStyleCnt="6">
        <dgm:presLayoutVars>
          <dgm:chMax val="0"/>
          <dgm:chPref val="0"/>
        </dgm:presLayoutVars>
      </dgm:prSet>
      <dgm:spPr/>
    </dgm:pt>
    <dgm:pt modelId="{5FCC0A6E-4B37-4923-B4C0-4328E7CC48B2}" type="pres">
      <dgm:prSet presAssocID="{E0BDFBD8-7162-4588-B6F1-B5A6FD8788C7}" presName="txSpace" presStyleCnt="0"/>
      <dgm:spPr/>
    </dgm:pt>
    <dgm:pt modelId="{3A4A7E47-4F9F-41D6-8BF7-C7C98904EC37}" type="pres">
      <dgm:prSet presAssocID="{E0BDFBD8-7162-4588-B6F1-B5A6FD8788C7}" presName="desTx" presStyleLbl="revTx" presStyleIdx="1" presStyleCnt="6">
        <dgm:presLayoutVars/>
      </dgm:prSet>
      <dgm:spPr/>
    </dgm:pt>
    <dgm:pt modelId="{4F3B0AE3-D0B4-451E-81EA-35863B7D8042}" type="pres">
      <dgm:prSet presAssocID="{2C760943-04E9-4E58-BD4D-BF0F9652C23D}" presName="sibTrans" presStyleCnt="0"/>
      <dgm:spPr/>
    </dgm:pt>
    <dgm:pt modelId="{6EEA87B9-11C1-4AAE-8252-B5E237CDF30C}" type="pres">
      <dgm:prSet presAssocID="{AAA5AA28-B68E-4D17-918D-4FFF2F642B5A}" presName="compNode" presStyleCnt="0"/>
      <dgm:spPr/>
    </dgm:pt>
    <dgm:pt modelId="{EF8B4C18-C6CD-4F5F-A6F7-B38D65001C51}" type="pres">
      <dgm:prSet presAssocID="{AAA5AA28-B68E-4D17-918D-4FFF2F642B5A}" presName="iconRect" presStyleLbl="node1" presStyleIdx="1" presStyleCnt="3" custScaleX="76378" custScaleY="74198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8341" t="6088" r="8341" b="6088"/>
          </a:stretch>
        </a:blipFill>
        <a:ln>
          <a:noFill/>
        </a:ln>
      </dgm:spPr>
    </dgm:pt>
    <dgm:pt modelId="{06CC5DC3-4619-4DE7-BFD1-F07D18DB8E62}" type="pres">
      <dgm:prSet presAssocID="{AAA5AA28-B68E-4D17-918D-4FFF2F642B5A}" presName="iconSpace" presStyleCnt="0"/>
      <dgm:spPr/>
    </dgm:pt>
    <dgm:pt modelId="{B842BFC0-A1ED-4104-BB88-C5AC50C02196}" type="pres">
      <dgm:prSet presAssocID="{AAA5AA28-B68E-4D17-918D-4FFF2F642B5A}" presName="parTx" presStyleLbl="revTx" presStyleIdx="2" presStyleCnt="6">
        <dgm:presLayoutVars>
          <dgm:chMax val="0"/>
          <dgm:chPref val="0"/>
        </dgm:presLayoutVars>
      </dgm:prSet>
      <dgm:spPr/>
    </dgm:pt>
    <dgm:pt modelId="{9CE7B689-5BE2-4E14-AED2-32782C419623}" type="pres">
      <dgm:prSet presAssocID="{AAA5AA28-B68E-4D17-918D-4FFF2F642B5A}" presName="txSpace" presStyleCnt="0"/>
      <dgm:spPr/>
    </dgm:pt>
    <dgm:pt modelId="{4CDFE65C-D1BC-4C6E-A5AD-E486DCB606FD}" type="pres">
      <dgm:prSet presAssocID="{AAA5AA28-B68E-4D17-918D-4FFF2F642B5A}" presName="desTx" presStyleLbl="revTx" presStyleIdx="3" presStyleCnt="6" custScaleX="91228" custLinFactNeighborX="6126" custLinFactNeighborY="7711">
        <dgm:presLayoutVars/>
      </dgm:prSet>
      <dgm:spPr/>
    </dgm:pt>
    <dgm:pt modelId="{2240E787-7B47-489F-BC0D-0C0F81F395E0}" type="pres">
      <dgm:prSet presAssocID="{2D714A55-533C-47BC-8E41-E4B45330E676}" presName="sibTrans" presStyleCnt="0"/>
      <dgm:spPr/>
    </dgm:pt>
    <dgm:pt modelId="{5B79CAAC-8244-4C6A-B9B8-2EA10AF4A9BE}" type="pres">
      <dgm:prSet presAssocID="{5FFEE75F-F7E2-4AC2-9189-7083F33792ED}" presName="compNode" presStyleCnt="0"/>
      <dgm:spPr/>
    </dgm:pt>
    <dgm:pt modelId="{081DDC39-9484-4200-B446-F6A9A82DBFF5}" type="pres">
      <dgm:prSet presAssocID="{5FFEE75F-F7E2-4AC2-9189-7083F33792ED}" presName="iconRect" presStyleLbl="node1" presStyleIdx="2" presStyleCnt="3"/>
      <dgm:spPr>
        <a:blipFill>
          <a:blip xmlns:r="http://schemas.openxmlformats.org/officeDocument/2006/relationships" r:embed="rId3"/>
          <a:srcRect/>
          <a:stretch>
            <a:fillRect l="-7000" r="-7000"/>
          </a:stretch>
        </a:blipFill>
      </dgm:spPr>
    </dgm:pt>
    <dgm:pt modelId="{957B3459-ADA9-43BC-AF61-72070C1EE28F}" type="pres">
      <dgm:prSet presAssocID="{5FFEE75F-F7E2-4AC2-9189-7083F33792ED}" presName="iconSpace" presStyleCnt="0"/>
      <dgm:spPr/>
    </dgm:pt>
    <dgm:pt modelId="{AAD3358D-1E47-417A-92EB-9DBFAAC4813C}" type="pres">
      <dgm:prSet presAssocID="{5FFEE75F-F7E2-4AC2-9189-7083F33792ED}" presName="parTx" presStyleLbl="revTx" presStyleIdx="4" presStyleCnt="6">
        <dgm:presLayoutVars>
          <dgm:chMax val="0"/>
          <dgm:chPref val="0"/>
        </dgm:presLayoutVars>
      </dgm:prSet>
      <dgm:spPr/>
    </dgm:pt>
    <dgm:pt modelId="{7B159D0B-87C5-4417-8AEE-170E59630995}" type="pres">
      <dgm:prSet presAssocID="{5FFEE75F-F7E2-4AC2-9189-7083F33792ED}" presName="txSpace" presStyleCnt="0"/>
      <dgm:spPr/>
    </dgm:pt>
    <dgm:pt modelId="{FF1358E8-8247-4BCB-A8FC-F31A0F0B1F35}" type="pres">
      <dgm:prSet presAssocID="{5FFEE75F-F7E2-4AC2-9189-7083F33792ED}" presName="desTx" presStyleLbl="revTx" presStyleIdx="5" presStyleCnt="6" custScaleX="89397" custLinFactNeighborX="5922" custLinFactNeighborY="-1538">
        <dgm:presLayoutVars/>
      </dgm:prSet>
      <dgm:spPr/>
    </dgm:pt>
  </dgm:ptLst>
  <dgm:cxnLst>
    <dgm:cxn modelId="{3E175301-411B-4DBC-9563-37D0937BD612}" type="presOf" srcId="{E0BDFBD8-7162-4588-B6F1-B5A6FD8788C7}" destId="{5D203ECA-3D61-4D76-8E11-EB199C042715}" srcOrd="0" destOrd="0" presId="urn:microsoft.com/office/officeart/2018/5/layout/CenteredIconLabelDescriptionList"/>
    <dgm:cxn modelId="{FBF73B1B-94AF-4394-801A-1AEB6EBF5894}" srcId="{B4DD0C5E-8059-4A31-A339-8A0FA960B388}" destId="{59FFDD8E-9416-4EA0-A6F9-196EB4D77E5D}" srcOrd="1" destOrd="0" parTransId="{81DB192E-1597-45A3-9739-1CDA29EC80F2}" sibTransId="{1E112668-B29C-448F-9675-A0BC14DA701C}"/>
    <dgm:cxn modelId="{1068C25B-B0B5-4236-AEF5-B257628A5347}" srcId="{3AB0ACF4-3685-4CB8-B23A-4E5EFD771A10}" destId="{E0BDFBD8-7162-4588-B6F1-B5A6FD8788C7}" srcOrd="0" destOrd="0" parTransId="{449409F4-4C89-446D-B294-280D743D4F3F}" sibTransId="{2C760943-04E9-4E58-BD4D-BF0F9652C23D}"/>
    <dgm:cxn modelId="{2E0A5843-B63C-444C-BFF8-DCA85E0F8233}" srcId="{B4DD0C5E-8059-4A31-A339-8A0FA960B388}" destId="{495ACCC8-EF94-4787-A243-EB76F92F0392}" srcOrd="0" destOrd="0" parTransId="{E98BAF2E-70EB-4DC8-B7E3-468C25F47053}" sibTransId="{20612628-E562-4259-A21A-EC3124A28144}"/>
    <dgm:cxn modelId="{5466E569-1E78-44DD-872A-2B0490FDD863}" type="presOf" srcId="{495ACCC8-EF94-4787-A243-EB76F92F0392}" destId="{3A4A7E47-4F9F-41D6-8BF7-C7C98904EC37}" srcOrd="0" destOrd="1" presId="urn:microsoft.com/office/officeart/2018/5/layout/CenteredIconLabelDescriptionList"/>
    <dgm:cxn modelId="{2D45894E-5FF9-4008-956B-E9A482CA5488}" type="presOf" srcId="{B4DD0C5E-8059-4A31-A339-8A0FA960B388}" destId="{3A4A7E47-4F9F-41D6-8BF7-C7C98904EC37}" srcOrd="0" destOrd="0" presId="urn:microsoft.com/office/officeart/2018/5/layout/CenteredIconLabelDescriptionList"/>
    <dgm:cxn modelId="{10155A52-E6A6-4431-8D9A-286205B58C90}" type="presOf" srcId="{740D5A34-4597-41E9-B29F-494FC01BABB1}" destId="{FF1358E8-8247-4BCB-A8FC-F31A0F0B1F35}" srcOrd="0" destOrd="0" presId="urn:microsoft.com/office/officeart/2018/5/layout/CenteredIconLabelDescriptionList"/>
    <dgm:cxn modelId="{47B8EE9D-16CC-425F-9629-1224FCEF5F99}" srcId="{5FFEE75F-F7E2-4AC2-9189-7083F33792ED}" destId="{740D5A34-4597-41E9-B29F-494FC01BABB1}" srcOrd="0" destOrd="0" parTransId="{F670FE23-641C-4096-8230-39F0D75F67DE}" sibTransId="{B9563D36-6DB4-45B9-9CFD-DA76394D84A0}"/>
    <dgm:cxn modelId="{FE9A81B5-6C44-4F14-8A9B-06D586C0D269}" type="presOf" srcId="{5FFEE75F-F7E2-4AC2-9189-7083F33792ED}" destId="{AAD3358D-1E47-417A-92EB-9DBFAAC4813C}" srcOrd="0" destOrd="0" presId="urn:microsoft.com/office/officeart/2018/5/layout/CenteredIconLabelDescriptionList"/>
    <dgm:cxn modelId="{87E609C6-BE9E-4BC8-9724-E6F5426C918B}" srcId="{3AB0ACF4-3685-4CB8-B23A-4E5EFD771A10}" destId="{5FFEE75F-F7E2-4AC2-9189-7083F33792ED}" srcOrd="2" destOrd="0" parTransId="{5FFCDAB4-EE3A-4DFA-B2DB-08BDF77B6940}" sibTransId="{70A2F7FA-69E4-452F-B4ED-6F056F318BD1}"/>
    <dgm:cxn modelId="{D59B64C8-8E4E-4104-99DE-8A09B74DB38F}" type="presOf" srcId="{57843709-5327-429E-8D8F-F2DBA36CDA4C}" destId="{3A4A7E47-4F9F-41D6-8BF7-C7C98904EC37}" srcOrd="0" destOrd="3" presId="urn:microsoft.com/office/officeart/2018/5/layout/CenteredIconLabelDescriptionList"/>
    <dgm:cxn modelId="{92F94FC8-AA1B-4FC5-94D4-B79FD5CDCBD0}" srcId="{E0BDFBD8-7162-4588-B6F1-B5A6FD8788C7}" destId="{B4DD0C5E-8059-4A31-A339-8A0FA960B388}" srcOrd="0" destOrd="0" parTransId="{A3A94F02-38D9-4327-87CE-CB7D2B94FC28}" sibTransId="{15B09BCF-062B-472E-ACB1-602ED282C612}"/>
    <dgm:cxn modelId="{DA4190C8-B108-4B9A-B68B-220CDC593B80}" type="presOf" srcId="{59FFDD8E-9416-4EA0-A6F9-196EB4D77E5D}" destId="{3A4A7E47-4F9F-41D6-8BF7-C7C98904EC37}" srcOrd="0" destOrd="2" presId="urn:microsoft.com/office/officeart/2018/5/layout/CenteredIconLabelDescriptionList"/>
    <dgm:cxn modelId="{910CDAEA-CF49-43B8-B41B-8E6DDB117358}" srcId="{3AB0ACF4-3685-4CB8-B23A-4E5EFD771A10}" destId="{AAA5AA28-B68E-4D17-918D-4FFF2F642B5A}" srcOrd="1" destOrd="0" parTransId="{496ECBF6-AA3C-4DB2-8AD9-90B28C0EF0CC}" sibTransId="{2D714A55-533C-47BC-8E41-E4B45330E676}"/>
    <dgm:cxn modelId="{7161BBEB-2888-4280-8665-58EC30F2268D}" type="presOf" srcId="{AAA5AA28-B68E-4D17-918D-4FFF2F642B5A}" destId="{B842BFC0-A1ED-4104-BB88-C5AC50C02196}" srcOrd="0" destOrd="0" presId="urn:microsoft.com/office/officeart/2018/5/layout/CenteredIconLabelDescriptionList"/>
    <dgm:cxn modelId="{ADE08FEC-144D-41DA-861B-373677DFA384}" type="presOf" srcId="{3AB0ACF4-3685-4CB8-B23A-4E5EFD771A10}" destId="{7EAA4B85-4F36-4BD0-9C2C-BD5BC217C1A7}" srcOrd="0" destOrd="0" presId="urn:microsoft.com/office/officeart/2018/5/layout/CenteredIconLabelDescriptionList"/>
    <dgm:cxn modelId="{49CFE5EC-5D42-44CF-8157-73CAEDBB449E}" type="presOf" srcId="{DD83BF6A-096D-423D-A111-86CE81C6559D}" destId="{4CDFE65C-D1BC-4C6E-A5AD-E486DCB606FD}" srcOrd="0" destOrd="0" presId="urn:microsoft.com/office/officeart/2018/5/layout/CenteredIconLabelDescriptionList"/>
    <dgm:cxn modelId="{E0FD89FB-30C3-490E-8338-991D8D1300B2}" srcId="{AAA5AA28-B68E-4D17-918D-4FFF2F642B5A}" destId="{DD83BF6A-096D-423D-A111-86CE81C6559D}" srcOrd="0" destOrd="0" parTransId="{7DCF2279-B37B-49F4-BE32-FD725F4F5E6F}" sibTransId="{839EFF42-2C00-44FF-8B2C-FCF6BC07BC2D}"/>
    <dgm:cxn modelId="{CECC94FD-79C8-479A-A1C0-5319A748F0D3}" srcId="{B4DD0C5E-8059-4A31-A339-8A0FA960B388}" destId="{57843709-5327-429E-8D8F-F2DBA36CDA4C}" srcOrd="2" destOrd="0" parTransId="{EFE44C24-47D9-45CA-80FB-69926E6651A1}" sibTransId="{C1CC2C9A-DCF3-4865-B15B-4C7A8E04CB09}"/>
    <dgm:cxn modelId="{FDE18AE3-7121-4C29-B7A8-BF8BC4E4B107}" type="presParOf" srcId="{7EAA4B85-4F36-4BD0-9C2C-BD5BC217C1A7}" destId="{7004C18E-555C-4CBD-9892-502B2C017ED4}" srcOrd="0" destOrd="0" presId="urn:microsoft.com/office/officeart/2018/5/layout/CenteredIconLabelDescriptionList"/>
    <dgm:cxn modelId="{54B1DF21-1806-4A15-AAAE-5984490643EF}" type="presParOf" srcId="{7004C18E-555C-4CBD-9892-502B2C017ED4}" destId="{8ADFE09C-1717-49D6-AA41-9B3B44B05D6B}" srcOrd="0" destOrd="0" presId="urn:microsoft.com/office/officeart/2018/5/layout/CenteredIconLabelDescriptionList"/>
    <dgm:cxn modelId="{2DEEA0AE-5169-4B37-BD49-FB293E285B54}" type="presParOf" srcId="{7004C18E-555C-4CBD-9892-502B2C017ED4}" destId="{15024D29-AACA-45A5-93E5-CF61A2903F87}" srcOrd="1" destOrd="0" presId="urn:microsoft.com/office/officeart/2018/5/layout/CenteredIconLabelDescriptionList"/>
    <dgm:cxn modelId="{FB65ECAF-D8F0-4A2F-BE19-F808B3B77F89}" type="presParOf" srcId="{7004C18E-555C-4CBD-9892-502B2C017ED4}" destId="{5D203ECA-3D61-4D76-8E11-EB199C042715}" srcOrd="2" destOrd="0" presId="urn:microsoft.com/office/officeart/2018/5/layout/CenteredIconLabelDescriptionList"/>
    <dgm:cxn modelId="{33991171-1E08-4E33-BE70-2108D18AC377}" type="presParOf" srcId="{7004C18E-555C-4CBD-9892-502B2C017ED4}" destId="{5FCC0A6E-4B37-4923-B4C0-4328E7CC48B2}" srcOrd="3" destOrd="0" presId="urn:microsoft.com/office/officeart/2018/5/layout/CenteredIconLabelDescriptionList"/>
    <dgm:cxn modelId="{51F076F0-307F-436E-97B7-4B7844B201A7}" type="presParOf" srcId="{7004C18E-555C-4CBD-9892-502B2C017ED4}" destId="{3A4A7E47-4F9F-41D6-8BF7-C7C98904EC37}" srcOrd="4" destOrd="0" presId="urn:microsoft.com/office/officeart/2018/5/layout/CenteredIconLabelDescriptionList"/>
    <dgm:cxn modelId="{2ABF218B-5667-458D-90D1-27CF97A13AC1}" type="presParOf" srcId="{7EAA4B85-4F36-4BD0-9C2C-BD5BC217C1A7}" destId="{4F3B0AE3-D0B4-451E-81EA-35863B7D8042}" srcOrd="1" destOrd="0" presId="urn:microsoft.com/office/officeart/2018/5/layout/CenteredIconLabelDescriptionList"/>
    <dgm:cxn modelId="{EF8A55F5-B65C-48D4-97EE-B922D2614DC1}" type="presParOf" srcId="{7EAA4B85-4F36-4BD0-9C2C-BD5BC217C1A7}" destId="{6EEA87B9-11C1-4AAE-8252-B5E237CDF30C}" srcOrd="2" destOrd="0" presId="urn:microsoft.com/office/officeart/2018/5/layout/CenteredIconLabelDescriptionList"/>
    <dgm:cxn modelId="{ABD7799D-DAF5-4943-8B55-6FC9CE6370E2}" type="presParOf" srcId="{6EEA87B9-11C1-4AAE-8252-B5E237CDF30C}" destId="{EF8B4C18-C6CD-4F5F-A6F7-B38D65001C51}" srcOrd="0" destOrd="0" presId="urn:microsoft.com/office/officeart/2018/5/layout/CenteredIconLabelDescriptionList"/>
    <dgm:cxn modelId="{62C17E30-67C1-4941-9E67-098F1CEFF008}" type="presParOf" srcId="{6EEA87B9-11C1-4AAE-8252-B5E237CDF30C}" destId="{06CC5DC3-4619-4DE7-BFD1-F07D18DB8E62}" srcOrd="1" destOrd="0" presId="urn:microsoft.com/office/officeart/2018/5/layout/CenteredIconLabelDescriptionList"/>
    <dgm:cxn modelId="{A7F1FE4C-FDAD-4865-AF5A-D4AB08D533D0}" type="presParOf" srcId="{6EEA87B9-11C1-4AAE-8252-B5E237CDF30C}" destId="{B842BFC0-A1ED-4104-BB88-C5AC50C02196}" srcOrd="2" destOrd="0" presId="urn:microsoft.com/office/officeart/2018/5/layout/CenteredIconLabelDescriptionList"/>
    <dgm:cxn modelId="{B72B1D7C-65DE-4C6A-86B5-29FB1892941F}" type="presParOf" srcId="{6EEA87B9-11C1-4AAE-8252-B5E237CDF30C}" destId="{9CE7B689-5BE2-4E14-AED2-32782C419623}" srcOrd="3" destOrd="0" presId="urn:microsoft.com/office/officeart/2018/5/layout/CenteredIconLabelDescriptionList"/>
    <dgm:cxn modelId="{137491B5-AAB8-484C-A3F7-2D89F68FD4B0}" type="presParOf" srcId="{6EEA87B9-11C1-4AAE-8252-B5E237CDF30C}" destId="{4CDFE65C-D1BC-4C6E-A5AD-E486DCB606FD}" srcOrd="4" destOrd="0" presId="urn:microsoft.com/office/officeart/2018/5/layout/CenteredIconLabelDescriptionList"/>
    <dgm:cxn modelId="{6164A827-85F8-4B27-9F80-077535E2F3C1}" type="presParOf" srcId="{7EAA4B85-4F36-4BD0-9C2C-BD5BC217C1A7}" destId="{2240E787-7B47-489F-BC0D-0C0F81F395E0}" srcOrd="3" destOrd="0" presId="urn:microsoft.com/office/officeart/2018/5/layout/CenteredIconLabelDescriptionList"/>
    <dgm:cxn modelId="{58ED85EA-2AC2-4B4B-B5FB-57E5EAE14DE3}" type="presParOf" srcId="{7EAA4B85-4F36-4BD0-9C2C-BD5BC217C1A7}" destId="{5B79CAAC-8244-4C6A-B9B8-2EA10AF4A9BE}" srcOrd="4" destOrd="0" presId="urn:microsoft.com/office/officeart/2018/5/layout/CenteredIconLabelDescriptionList"/>
    <dgm:cxn modelId="{CA74B7F5-6B11-43D6-BA7F-3884CBFF3938}" type="presParOf" srcId="{5B79CAAC-8244-4C6A-B9B8-2EA10AF4A9BE}" destId="{081DDC39-9484-4200-B446-F6A9A82DBFF5}" srcOrd="0" destOrd="0" presId="urn:microsoft.com/office/officeart/2018/5/layout/CenteredIconLabelDescriptionList"/>
    <dgm:cxn modelId="{83920476-2A0B-4F0D-BA6D-B5F230E4C41C}" type="presParOf" srcId="{5B79CAAC-8244-4C6A-B9B8-2EA10AF4A9BE}" destId="{957B3459-ADA9-43BC-AF61-72070C1EE28F}" srcOrd="1" destOrd="0" presId="urn:microsoft.com/office/officeart/2018/5/layout/CenteredIconLabelDescriptionList"/>
    <dgm:cxn modelId="{3351FCDA-1C7B-49D4-829C-A29F9B4A06BC}" type="presParOf" srcId="{5B79CAAC-8244-4C6A-B9B8-2EA10AF4A9BE}" destId="{AAD3358D-1E47-417A-92EB-9DBFAAC4813C}" srcOrd="2" destOrd="0" presId="urn:microsoft.com/office/officeart/2018/5/layout/CenteredIconLabelDescriptionList"/>
    <dgm:cxn modelId="{BC4CB22C-7858-4A4E-9C59-3AB95939054A}" type="presParOf" srcId="{5B79CAAC-8244-4C6A-B9B8-2EA10AF4A9BE}" destId="{7B159D0B-87C5-4417-8AEE-170E59630995}" srcOrd="3" destOrd="0" presId="urn:microsoft.com/office/officeart/2018/5/layout/CenteredIconLabelDescriptionList"/>
    <dgm:cxn modelId="{2697D401-DE79-4FB2-95EB-8D6262029A47}" type="presParOf" srcId="{5B79CAAC-8244-4C6A-B9B8-2EA10AF4A9BE}" destId="{FF1358E8-8247-4BCB-A8FC-F31A0F0B1F35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C104D-03EF-49A1-89D1-178B798CD700}">
      <dsp:nvSpPr>
        <dsp:cNvPr id="0" name=""/>
        <dsp:cNvSpPr/>
      </dsp:nvSpPr>
      <dsp:spPr>
        <a:xfrm>
          <a:off x="762194" y="1196949"/>
          <a:ext cx="812109" cy="812109"/>
        </a:xfrm>
        <a:prstGeom prst="rect">
          <a:avLst/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B633D-00B2-4C7C-A2D8-C871D57138B0}">
      <dsp:nvSpPr>
        <dsp:cNvPr id="0" name=""/>
        <dsp:cNvSpPr/>
      </dsp:nvSpPr>
      <dsp:spPr>
        <a:xfrm>
          <a:off x="8092" y="2093280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 dirty="0"/>
            <a:t>Explore College Websites</a:t>
          </a:r>
        </a:p>
      </dsp:txBody>
      <dsp:txXfrm>
        <a:off x="8092" y="2093280"/>
        <a:ext cx="2320312" cy="348046"/>
      </dsp:txXfrm>
    </dsp:sp>
    <dsp:sp modelId="{77FA6F85-677D-4917-9B50-F4D858B8AF9C}">
      <dsp:nvSpPr>
        <dsp:cNvPr id="0" name=""/>
        <dsp:cNvSpPr/>
      </dsp:nvSpPr>
      <dsp:spPr>
        <a:xfrm>
          <a:off x="8092" y="2480500"/>
          <a:ext cx="2320312" cy="675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Visit college websites to find academic, student life, and admissions information. </a:t>
          </a:r>
        </a:p>
      </dsp:txBody>
      <dsp:txXfrm>
        <a:off x="8092" y="2480500"/>
        <a:ext cx="2320312" cy="675093"/>
      </dsp:txXfrm>
    </dsp:sp>
    <dsp:sp modelId="{FB0E48B5-AED3-44D9-8F8D-5564155DA671}">
      <dsp:nvSpPr>
        <dsp:cNvPr id="0" name=""/>
        <dsp:cNvSpPr/>
      </dsp:nvSpPr>
      <dsp:spPr>
        <a:xfrm>
          <a:off x="3488561" y="1196949"/>
          <a:ext cx="812109" cy="812109"/>
        </a:xfrm>
        <a:prstGeom prst="rect">
          <a:avLst/>
        </a:prstGeom>
        <a:blipFill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5B910-2293-4100-AE18-4EB5F5CE89E4}">
      <dsp:nvSpPr>
        <dsp:cNvPr id="0" name=""/>
        <dsp:cNvSpPr/>
      </dsp:nvSpPr>
      <dsp:spPr>
        <a:xfrm>
          <a:off x="2734460" y="2093280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Attend College Fairs</a:t>
          </a:r>
        </a:p>
      </dsp:txBody>
      <dsp:txXfrm>
        <a:off x="2734460" y="2093280"/>
        <a:ext cx="2320312" cy="348046"/>
      </dsp:txXfrm>
    </dsp:sp>
    <dsp:sp modelId="{08984F49-447C-4AAA-8EE4-BF559FD4FDE3}">
      <dsp:nvSpPr>
        <dsp:cNvPr id="0" name=""/>
        <dsp:cNvSpPr/>
      </dsp:nvSpPr>
      <dsp:spPr>
        <a:xfrm>
          <a:off x="2734460" y="2480500"/>
          <a:ext cx="2320312" cy="675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College fairs are a great way to meet college reps, get important information, and ask questions. </a:t>
          </a:r>
        </a:p>
      </dsp:txBody>
      <dsp:txXfrm>
        <a:off x="2734460" y="2480500"/>
        <a:ext cx="2320312" cy="675093"/>
      </dsp:txXfrm>
    </dsp:sp>
    <dsp:sp modelId="{34E886C0-BC97-4235-968B-8E9659CE93FB}">
      <dsp:nvSpPr>
        <dsp:cNvPr id="0" name=""/>
        <dsp:cNvSpPr/>
      </dsp:nvSpPr>
      <dsp:spPr>
        <a:xfrm>
          <a:off x="6214928" y="1196949"/>
          <a:ext cx="812109" cy="8121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076A4-920D-4B03-B0E0-302571D78D9D}">
      <dsp:nvSpPr>
        <dsp:cNvPr id="0" name=""/>
        <dsp:cNvSpPr/>
      </dsp:nvSpPr>
      <dsp:spPr>
        <a:xfrm>
          <a:off x="5460827" y="2093280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Visit Campus</a:t>
          </a:r>
        </a:p>
      </dsp:txBody>
      <dsp:txXfrm>
        <a:off x="5460827" y="2093280"/>
        <a:ext cx="2320312" cy="348046"/>
      </dsp:txXfrm>
    </dsp:sp>
    <dsp:sp modelId="{156CAF5C-156F-4625-B55E-25BCE30BED77}">
      <dsp:nvSpPr>
        <dsp:cNvPr id="0" name=""/>
        <dsp:cNvSpPr/>
      </dsp:nvSpPr>
      <dsp:spPr>
        <a:xfrm>
          <a:off x="5460827" y="2480500"/>
          <a:ext cx="2320312" cy="675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Sign up for virtual information sessions and tours, and if you can, plan a campus visit. </a:t>
          </a:r>
        </a:p>
      </dsp:txBody>
      <dsp:txXfrm>
        <a:off x="5460827" y="2480500"/>
        <a:ext cx="2320312" cy="675093"/>
      </dsp:txXfrm>
    </dsp:sp>
    <dsp:sp modelId="{9F1996B4-AFF5-44DD-9175-3AD41201ADF2}">
      <dsp:nvSpPr>
        <dsp:cNvPr id="0" name=""/>
        <dsp:cNvSpPr/>
      </dsp:nvSpPr>
      <dsp:spPr>
        <a:xfrm>
          <a:off x="8877845" y="1165224"/>
          <a:ext cx="939009" cy="939009"/>
        </a:xfrm>
        <a:prstGeom prst="rect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4962" t="21851" r="4962" b="21851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48973-B480-4BD3-AF7B-46F4817307E3}">
      <dsp:nvSpPr>
        <dsp:cNvPr id="0" name=""/>
        <dsp:cNvSpPr/>
      </dsp:nvSpPr>
      <dsp:spPr>
        <a:xfrm>
          <a:off x="8187194" y="2125005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Join College Prep Events</a:t>
          </a:r>
        </a:p>
      </dsp:txBody>
      <dsp:txXfrm>
        <a:off x="8187194" y="2125005"/>
        <a:ext cx="2320312" cy="348046"/>
      </dsp:txXfrm>
    </dsp:sp>
    <dsp:sp modelId="{613EEFA9-BF3E-437D-9066-FA4E8C2675BA}">
      <dsp:nvSpPr>
        <dsp:cNvPr id="0" name=""/>
        <dsp:cNvSpPr/>
      </dsp:nvSpPr>
      <dsp:spPr>
        <a:xfrm>
          <a:off x="8187194" y="2512225"/>
          <a:ext cx="2320312" cy="675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Sign up for virtual information sessions and tours, and if you can, plan a campus visit. </a:t>
          </a:r>
        </a:p>
      </dsp:txBody>
      <dsp:txXfrm>
        <a:off x="8187194" y="2512225"/>
        <a:ext cx="2320312" cy="6750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FE09C-1717-49D6-AA41-9B3B44B05D6B}">
      <dsp:nvSpPr>
        <dsp:cNvPr id="0" name=""/>
        <dsp:cNvSpPr/>
      </dsp:nvSpPr>
      <dsp:spPr>
        <a:xfrm>
          <a:off x="1166862" y="1360078"/>
          <a:ext cx="848082" cy="823068"/>
        </a:xfrm>
        <a:prstGeom prst="rect">
          <a:avLst/>
        </a:prstGeom>
        <a:blipFill dpi="0" rotWithShape="1">
          <a:blip xmlns:r="http://schemas.openxmlformats.org/officeDocument/2006/relationships" r:embed="rId1"/>
          <a:srcRect/>
          <a:stretch>
            <a:fillRect l="16673" t="6088" r="16673" b="6088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03ECA-3D61-4D76-8E11-EB199C042715}">
      <dsp:nvSpPr>
        <dsp:cNvPr id="0" name=""/>
        <dsp:cNvSpPr/>
      </dsp:nvSpPr>
      <dsp:spPr>
        <a:xfrm>
          <a:off x="6202" y="2275030"/>
          <a:ext cx="3169401" cy="47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Download </a:t>
          </a:r>
          <a:r>
            <a:rPr lang="en-US" sz="1600" kern="1200" dirty="0" err="1"/>
            <a:t>BigFuture</a:t>
          </a:r>
          <a:r>
            <a:rPr lang="en-US" sz="1600" kern="1200" dirty="0"/>
            <a:t>© School</a:t>
          </a:r>
        </a:p>
      </dsp:txBody>
      <dsp:txXfrm>
        <a:off x="6202" y="2275030"/>
        <a:ext cx="3169401" cy="475410"/>
      </dsp:txXfrm>
    </dsp:sp>
    <dsp:sp modelId="{3A4A7E47-4F9F-41D6-8BF7-C7C98904EC37}">
      <dsp:nvSpPr>
        <dsp:cNvPr id="0" name=""/>
        <dsp:cNvSpPr/>
      </dsp:nvSpPr>
      <dsp:spPr>
        <a:xfrm>
          <a:off x="6202" y="2792989"/>
          <a:ext cx="3169401" cy="574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252"/>
            </a:spcAft>
            <a:buNone/>
          </a:pPr>
          <a:r>
            <a:rPr lang="en-US" sz="1400" b="1" kern="1200" dirty="0" err="1"/>
            <a:t>BigFuture</a:t>
          </a:r>
          <a:r>
            <a:rPr lang="en-US" sz="1400" b="1" kern="1200" dirty="0"/>
            <a:t> School </a:t>
          </a:r>
          <a:r>
            <a:rPr lang="en-US" sz="1400" kern="1200" dirty="0"/>
            <a:t>is a free mobile app for students 13 and over who take the in-</a:t>
          </a:r>
          <a:r>
            <a:rPr lang="en-US" sz="1400" kern="1200" dirty="0" err="1"/>
            <a:t>schook</a:t>
          </a:r>
          <a:r>
            <a:rPr lang="en-US" sz="1400" kern="1200" dirty="0"/>
            <a:t>, digital PSAT/NMSQT, PSAT 10, or SAT School Day.</a:t>
          </a:r>
          <a:r>
            <a:rPr lang="en-US" sz="1400" kern="1200" dirty="0">
              <a:latin typeface="Calibri Light" panose="020F0302020204030204"/>
            </a:rPr>
            <a:t> </a:t>
          </a:r>
          <a:r>
            <a:rPr lang="en-US" sz="1400" kern="1200" dirty="0"/>
            <a:t> Use the new app to: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dirty="0"/>
            <a:t>View their scores;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dirty="0"/>
            <a:t>Access career information and guidance about planning and paying for college; &amp;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dirty="0"/>
            <a:t>Opt-in to </a:t>
          </a:r>
          <a:r>
            <a:rPr lang="en-US" sz="1400" b="1" i="0" kern="1200" dirty="0"/>
            <a:t>Connections™ </a:t>
          </a:r>
          <a:r>
            <a:rPr lang="en-US" sz="1400" b="0" i="0" kern="1200" dirty="0"/>
            <a:t>– a new feature to engage with nonprofit colleges, scholarship and educational organizations without sharing any personal information. </a:t>
          </a:r>
          <a:endParaRPr lang="en-US" sz="1400" kern="1200" dirty="0"/>
        </a:p>
      </dsp:txBody>
      <dsp:txXfrm>
        <a:off x="6202" y="2792989"/>
        <a:ext cx="3169401" cy="574576"/>
      </dsp:txXfrm>
    </dsp:sp>
    <dsp:sp modelId="{EF8B4C18-C6CD-4F5F-A6F7-B38D65001C51}">
      <dsp:nvSpPr>
        <dsp:cNvPr id="0" name=""/>
        <dsp:cNvSpPr/>
      </dsp:nvSpPr>
      <dsp:spPr>
        <a:xfrm>
          <a:off x="4991076" y="1413020"/>
          <a:ext cx="647748" cy="611299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8341" t="6088" r="8341" b="6088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2BFC0-A1ED-4104-BB88-C5AC50C02196}">
      <dsp:nvSpPr>
        <dsp:cNvPr id="0" name=""/>
        <dsp:cNvSpPr/>
      </dsp:nvSpPr>
      <dsp:spPr>
        <a:xfrm>
          <a:off x="3730249" y="2222088"/>
          <a:ext cx="3169401" cy="47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b="1" kern="1200" dirty="0">
              <a:latin typeface="Calibri"/>
              <a:ea typeface="Calibri"/>
              <a:cs typeface="Calibri"/>
            </a:rPr>
            <a:t>Join Student Search Service</a:t>
          </a:r>
        </a:p>
      </dsp:txBody>
      <dsp:txXfrm>
        <a:off x="3730249" y="2222088"/>
        <a:ext cx="3169401" cy="475410"/>
      </dsp:txXfrm>
    </dsp:sp>
    <dsp:sp modelId="{4CDFE65C-D1BC-4C6E-A5AD-E486DCB606FD}">
      <dsp:nvSpPr>
        <dsp:cNvPr id="0" name=""/>
        <dsp:cNvSpPr/>
      </dsp:nvSpPr>
      <dsp:spPr>
        <a:xfrm>
          <a:off x="4034488" y="2784353"/>
          <a:ext cx="2640328" cy="574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Opt-in to hear directly from colleges and scholarship organizations by joining </a:t>
          </a:r>
          <a:r>
            <a:rPr lang="en-US" sz="1400" b="1" kern="1200" dirty="0"/>
            <a:t>Student Search Service.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Opting into Search by creating an account at </a:t>
          </a:r>
          <a:r>
            <a:rPr lang="en-US" sz="1400" b="1" i="0" kern="1200" dirty="0"/>
            <a:t>cb.org/</a:t>
          </a:r>
          <a:r>
            <a:rPr lang="en-US" sz="1400" b="1" i="0" kern="1200" dirty="0" err="1"/>
            <a:t>studentsearch</a:t>
          </a:r>
          <a:r>
            <a:rPr lang="en-US" sz="1400" b="1" i="0" kern="1200" dirty="0"/>
            <a:t>, </a:t>
          </a:r>
          <a:r>
            <a:rPr lang="en-US" sz="1400" b="0" i="0" kern="1200" dirty="0"/>
            <a:t>building a college list through </a:t>
          </a:r>
          <a:r>
            <a:rPr lang="en-US" sz="1400" b="0" i="0" kern="1200" dirty="0" err="1"/>
            <a:t>BigFuture</a:t>
          </a:r>
          <a:r>
            <a:rPr lang="en-US" sz="1400" b="0" i="0" kern="1200" dirty="0"/>
            <a:t>, and prepping for assessments are just some of the ways to show colleges that you’re interested in starting a conversation. </a:t>
          </a:r>
          <a:endParaRPr lang="en-US" sz="1400" kern="1200" dirty="0"/>
        </a:p>
      </dsp:txBody>
      <dsp:txXfrm>
        <a:off x="4034488" y="2784353"/>
        <a:ext cx="2640328" cy="574576"/>
      </dsp:txXfrm>
    </dsp:sp>
    <dsp:sp modelId="{081DDC39-9484-4200-B446-F6A9A82DBFF5}">
      <dsp:nvSpPr>
        <dsp:cNvPr id="0" name=""/>
        <dsp:cNvSpPr/>
      </dsp:nvSpPr>
      <dsp:spPr>
        <a:xfrm>
          <a:off x="8614956" y="1359876"/>
          <a:ext cx="848082" cy="823876"/>
        </a:xfrm>
        <a:prstGeom prst="rect">
          <a:avLst/>
        </a:prstGeom>
        <a:blipFill>
          <a:blip xmlns:r="http://schemas.openxmlformats.org/officeDocument/2006/relationships" r:embed="rId3"/>
          <a:srcRect/>
          <a:stretch>
            <a:fillRect l="-7000" r="-7000"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3358D-1E47-417A-92EB-9DBFAAC4813C}">
      <dsp:nvSpPr>
        <dsp:cNvPr id="0" name=""/>
        <dsp:cNvSpPr/>
      </dsp:nvSpPr>
      <dsp:spPr>
        <a:xfrm>
          <a:off x="7454296" y="2275232"/>
          <a:ext cx="3169401" cy="47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Open Doors Through Assessments</a:t>
          </a:r>
        </a:p>
      </dsp:txBody>
      <dsp:txXfrm>
        <a:off x="7454296" y="2275232"/>
        <a:ext cx="3169401" cy="475410"/>
      </dsp:txXfrm>
    </dsp:sp>
    <dsp:sp modelId="{FF1358E8-8247-4BCB-A8FC-F31A0F0B1F35}">
      <dsp:nvSpPr>
        <dsp:cNvPr id="0" name=""/>
        <dsp:cNvSpPr/>
      </dsp:nvSpPr>
      <dsp:spPr>
        <a:xfrm>
          <a:off x="7772608" y="2784354"/>
          <a:ext cx="2535406" cy="574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Show up and do your best on college readiness assessments. </a:t>
          </a:r>
          <a:r>
            <a:rPr lang="en-US" sz="1400" b="0" kern="1200" dirty="0"/>
            <a:t>These are one of the main ways colleges find students, and your score information can connect you to careers and majors that might be a good fit. </a:t>
          </a:r>
        </a:p>
      </dsp:txBody>
      <dsp:txXfrm>
        <a:off x="7772608" y="2784354"/>
        <a:ext cx="2535406" cy="574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53FFC-23F6-4047-A273-769235332F18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02B5C-F085-4F37-BB28-F3DC13556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4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02B5C-F085-4F37-BB28-F3DC135563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4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1DD57-A902-C4F9-0D2D-73100306D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FE350-490B-A51B-E8FF-04641DF51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4112A-D748-7F8B-B196-49A84EBEE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0E8DA-05DF-0755-CA31-3FCC237F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7BE4F-60E2-E15A-32C1-8F8E8519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5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34CFB-B759-D181-B35A-2C2E50BB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D021B-A189-0841-8636-5B180B0CB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9CD57-5A47-A013-4524-534F558A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87A0C-439C-8301-266E-F24F74D0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0EE14-8467-42A7-D2BB-F5C4B239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4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1F43A7-C156-2C27-ABBD-0EDDDB55B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11B97E-3F9A-9C6E-EFF5-6C41CFF5D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178D2-21D1-854F-DC2D-9FEFA62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54225-8B9C-ECA0-49C3-D091AD6C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AAA80-B377-E94E-442E-912770F7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0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8835B-29D4-566F-8765-6116F497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17F35-DA16-7D97-9D93-1E5C5E7AB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C4284-062A-AC08-8208-46CE4E85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B45CE-994F-FEE8-9F00-06D37789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C32E-F62D-F889-7F74-6B2DB9CB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1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EE128-7FC3-7481-2F23-6701A57B4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C01AA-6098-8E73-E579-83864534E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9F2C7-9693-1966-F4C6-7E4CEC80F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B57E9-7751-A123-7C23-FA082E30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6AA9-FDBA-2898-BE9D-E9261DE4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1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262AC-99CC-21F0-869D-D571BA1C7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170B1-1B1D-BB4F-4448-07F6035C2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A1F78-049F-AE18-445A-00096542F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543F8-8FA8-D0A4-7917-C0BDBB63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26183-8616-2797-F040-1DF38ECF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5D34A-FCEA-3DFD-24AD-8B86AC5C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2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783B0-9566-4B56-DE3D-E923DD730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6CC6C-AFFA-C0A2-4375-3537B1C05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1F939-E655-347F-93DF-BB1B73FDD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7D98A-8A75-EF12-1477-8B1C2BBF7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A2A37A-E8DB-E607-E959-3030B829A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70484D-DEFC-B60A-BE0F-9953FA9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B3463-76ED-0AE2-B55E-78D89BCBA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A80AF4-0931-A898-8661-BA11F58F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0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B23A8-F48F-FD42-E195-C73A96FE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5398A-DA32-B225-492E-A90080EC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ECB97A-1F83-6FA3-E14A-CFFDD8EB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5E2A3-EA38-D401-BCAB-9157291A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1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23CD5F-2D84-4D94-C175-12AC7674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564F2-ADA6-C5B4-6926-F10C99630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069F6-AF79-1053-0B0F-7CC18814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E3D7B-DB9B-BC47-AF5A-FC148171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989F3-F520-C66D-D5EB-76EE550A1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69467-9D06-97C3-9EFB-AA85EB111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FC8AD-63BF-D619-07BC-F0A27928A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014E5-A833-A793-A4F9-B5168CB5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7093D-49F5-1F79-C0D5-F6616583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5BC8-666F-FCF1-F7F6-AF104B12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1B066D-3835-B10D-2A47-E23DE1174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EC6BE-1764-EBB0-D594-DE14822C4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D4CBB-111E-3FD6-0613-AF7C88D7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CA66B-364B-9962-A71A-7150964BE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4A13B-0DF5-A469-33D7-C7C4BBC1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7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23587-1DC1-8F67-6E74-C8769CB2B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47054-8ADE-C8A4-6C8C-392B779F4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9C31C-5A48-D052-646A-9F7D74DE8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7930D-B7D4-4E17-AA02-A688A1841DC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408C-BDB1-E3B5-B2BA-CB54DD1C0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C0D3-2A31-00BE-F891-A8CFCD929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AE5F-CDD3-4A1F-B0AC-8AFD41BFF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7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DCFE72-5925-12D5-4719-4060432A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1013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000" dirty="0"/>
              <a:t>Connect with Colleges and Scholarships</a:t>
            </a:r>
          </a:p>
        </p:txBody>
      </p:sp>
      <p:pic>
        <p:nvPicPr>
          <p:cNvPr id="8" name="Picture 5" descr="Abstract blurred public library with bookshelves">
            <a:extLst>
              <a:ext uri="{FF2B5EF4-FFF2-40B4-BE49-F238E27FC236}">
                <a16:creationId xmlns:a16="http://schemas.microsoft.com/office/drawing/2014/main" id="{BF2B0CB6-73DE-D2F1-978F-BFFEBFB0B7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65" r="38504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07FB2-78FA-A41D-BCE8-244017FB0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en-US" sz="2200" dirty="0"/>
              <a:t>College Board research shows that students who are contacted by colleges receive, on average, </a:t>
            </a:r>
            <a:r>
              <a:rPr lang="en-US" sz="2200" b="1" dirty="0"/>
              <a:t>29% more offers of admission</a:t>
            </a:r>
            <a:r>
              <a:rPr lang="en-US" sz="2200" dirty="0"/>
              <a:t> and are </a:t>
            </a:r>
            <a:r>
              <a:rPr lang="en-US" sz="2200" b="1" dirty="0"/>
              <a:t>31% more likely to graduate </a:t>
            </a:r>
            <a:r>
              <a:rPr lang="en-US" sz="2200" dirty="0"/>
              <a:t>on time from a four-year institution.</a:t>
            </a:r>
          </a:p>
          <a:p>
            <a:r>
              <a:rPr lang="en-US" sz="2200" b="0" i="0" dirty="0">
                <a:effectLst/>
              </a:rPr>
              <a:t>What you do in high school – in and out of class – matters to colleges: </a:t>
            </a:r>
            <a:r>
              <a:rPr lang="en-US" sz="2200" b="1" i="0" dirty="0">
                <a:effectLst/>
              </a:rPr>
              <a:t>it introduces them to who you are. </a:t>
            </a:r>
          </a:p>
          <a:p>
            <a:pPr marL="0" indent="0">
              <a:buNone/>
            </a:pPr>
            <a:r>
              <a:rPr lang="en-US" sz="2200" b="0" i="0" dirty="0">
                <a:effectLst/>
              </a:rPr>
              <a:t>There are several ways to get noticed by colleges, universities, and scholarship organizations…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2267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BBFFC9-49B8-D450-5B29-71E914A5C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Get to Know Institutions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BD6779-753D-1A4B-9536-F75FBF5DC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76449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70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D2E44-C525-C21B-A70A-C04F86C8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3" y="557186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Let Institutions Get to Know You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A95E02-0872-907C-618B-9747C359B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194234"/>
              </p:ext>
            </p:extLst>
          </p:nvPr>
        </p:nvGraphicFramePr>
        <p:xfrm>
          <a:off x="866777" y="557186"/>
          <a:ext cx="10629901" cy="472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B1CC6FD-A994-2C22-5454-E8B123B1BC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835280">
            <a:off x="1467405" y="1597565"/>
            <a:ext cx="661987" cy="64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0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1eb9bb-3b54-41d3-b49f-29d5dd2e62d5" xsi:nil="true"/>
    <lcf76f155ced4ddcb4097134ff3c332f xmlns="c3a8a019-eb08-4424-ad25-72f938240f95">
      <Terms xmlns="http://schemas.microsoft.com/office/infopath/2007/PartnerControls"/>
    </lcf76f155ced4ddcb4097134ff3c332f>
    <TrackOwner xmlns="c3a8a019-eb08-4424-ad25-72f938240f95">
      <UserInfo>
        <DisplayName/>
        <AccountId xsi:nil="true"/>
        <AccountType/>
      </UserInfo>
    </TrackOwner>
    <FolderDescription xmlns="c3a8a019-eb08-4424-ad25-72f938240f9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9E78E2BA926D46ABE3027D4979CEA0" ma:contentTypeVersion="17" ma:contentTypeDescription="Create a new document." ma:contentTypeScope="" ma:versionID="7581fd6bebadf9e42f43e3cab51e195a">
  <xsd:schema xmlns:xsd="http://www.w3.org/2001/XMLSchema" xmlns:xs="http://www.w3.org/2001/XMLSchema" xmlns:p="http://schemas.microsoft.com/office/2006/metadata/properties" xmlns:ns2="c3a8a019-eb08-4424-ad25-72f938240f95" xmlns:ns3="fd1eb9bb-3b54-41d3-b49f-29d5dd2e62d5" targetNamespace="http://schemas.microsoft.com/office/2006/metadata/properties" ma:root="true" ma:fieldsID="8c4582023b1aba16a69d358405801129" ns2:_="" ns3:_="">
    <xsd:import namespace="c3a8a019-eb08-4424-ad25-72f938240f95"/>
    <xsd:import namespace="fd1eb9bb-3b54-41d3-b49f-29d5dd2e62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FolderDescription" minOccurs="0"/>
                <xsd:element ref="ns2:TrackOwner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8a019-eb08-4424-ad25-72f938240f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olderDescription" ma:index="14" nillable="true" ma:displayName="Folder Description" ma:description="Description of the folder" ma:format="Dropdown" ma:internalName="FolderDescription">
      <xsd:simpleType>
        <xsd:restriction base="dms:Note">
          <xsd:maxLength value="255"/>
        </xsd:restriction>
      </xsd:simpleType>
    </xsd:element>
    <xsd:element name="TrackOwner" ma:index="15" nillable="true" ma:displayName="Track Owner" ma:description="Track Owner" ma:format="Dropdown" ma:list="UserInfo" ma:SharePointGroup="0" ma:internalName="Track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e5650d7-bd54-4c78-86b3-0ad055013b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eb9bb-3b54-41d3-b49f-29d5dd2e62d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d431099c-a7ca-4d3e-b9b2-7f2a2135c813}" ma:internalName="TaxCatchAll" ma:showField="CatchAllData" ma:web="fd1eb9bb-3b54-41d3-b49f-29d5dd2e62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19B117-5814-424F-A8B0-24BE62FBC812}">
  <ds:schemaRefs>
    <ds:schemaRef ds:uri="88bfdc8a-8672-45b5-a72f-c4f735d5db35"/>
    <ds:schemaRef ds:uri="c12538b9-a870-4d42-b07f-e7ab0ee26e2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d1eb9bb-3b54-41d3-b49f-29d5dd2e62d5"/>
    <ds:schemaRef ds:uri="c3a8a019-eb08-4424-ad25-72f938240f95"/>
  </ds:schemaRefs>
</ds:datastoreItem>
</file>

<file path=customXml/itemProps2.xml><?xml version="1.0" encoding="utf-8"?>
<ds:datastoreItem xmlns:ds="http://schemas.openxmlformats.org/officeDocument/2006/customXml" ds:itemID="{8DE505DF-23E2-47C4-A7EA-0518C574F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a8a019-eb08-4424-ad25-72f938240f95"/>
    <ds:schemaRef ds:uri="fd1eb9bb-3b54-41d3-b49f-29d5dd2e62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11B41E-0E85-43E7-8B1A-8592B6C3221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530bded-fd6e-4f58-b5d2-ea681eb07663}" enabled="0" method="" siteId="{7530bded-fd6e-4f58-b5d2-ea681eb0766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363</Words>
  <Application>Microsoft Office PowerPoint</Application>
  <PresentationFormat>Widescreen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Connect with Colleges and Scholarships</vt:lpstr>
      <vt:lpstr>Get to Know Institutions</vt:lpstr>
      <vt:lpstr>Let Institutions Get to Know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with Colleges and Scholarships</dc:title>
  <dc:creator>Claycomb, Megan (She/Her/Hers)</dc:creator>
  <cp:lastModifiedBy>Claycomb, Megan (She/Her/Hers)</cp:lastModifiedBy>
  <cp:revision>6</cp:revision>
  <dcterms:created xsi:type="dcterms:W3CDTF">2023-09-01T17:16:16Z</dcterms:created>
  <dcterms:modified xsi:type="dcterms:W3CDTF">2023-10-06T13:57:31Z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0x010100239E78E2BA926D46ABE3027D4979CEA0</vt:lpwstr>
  </property>
  <property fmtid="{D5CDD505-2E9C-101B-9397-08002B2CF9AE}" pid="3" name="MediaServiceImageTags">
    <vt:lpwstr/>
  </property>
</Properties>
</file>